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68" r:id="rId5"/>
    <p:sldId id="2147472054" r:id="rId6"/>
    <p:sldId id="2147472043" r:id="rId7"/>
    <p:sldId id="2147472048" r:id="rId8"/>
    <p:sldId id="2147472052" r:id="rId9"/>
    <p:sldId id="2147472063" r:id="rId10"/>
    <p:sldId id="2147472049" r:id="rId11"/>
    <p:sldId id="2147472064" r:id="rId12"/>
    <p:sldId id="2147472067" r:id="rId13"/>
    <p:sldId id="2147472065" r:id="rId14"/>
    <p:sldId id="2147472066" r:id="rId15"/>
    <p:sldId id="2147472068" r:id="rId16"/>
    <p:sldId id="2147472045" r:id="rId17"/>
    <p:sldId id="2147472055" r:id="rId18"/>
    <p:sldId id="2147472061" r:id="rId19"/>
    <p:sldId id="2147472062" r:id="rId20"/>
    <p:sldId id="2147472051" r:id="rId21"/>
    <p:sldId id="1940" r:id="rId22"/>
    <p:sldId id="2147472053" r:id="rId23"/>
    <p:sldId id="1930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7382"/>
    <a:srgbClr val="F0EEEC"/>
    <a:srgbClr val="ECECEC"/>
    <a:srgbClr val="F3F2F1"/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2CC7F-4A38-45AF-86D5-0186092D9A8F}" v="1" dt="2024-04-22T06:12:12.591"/>
    <p1510:client id="{9C713359-6A23-4F9E-A5A0-2C9B1EEEEC2C}" v="4" dt="2024-04-22T10:36:20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79" autoAdjust="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all" userId="S::julia.wall@biometria.se::ea3ab28a-0e7b-46a6-8787-b6f9daa8a492" providerId="AD" clId="Web-{D21FE808-A5A4-4631-BB59-F1BB62DFBCE3}"/>
    <pc:docChg chg="addSld delSld modSld">
      <pc:chgData name="Julia Wall" userId="S::julia.wall@biometria.se::ea3ab28a-0e7b-46a6-8787-b6f9daa8a492" providerId="AD" clId="Web-{D21FE808-A5A4-4631-BB59-F1BB62DFBCE3}" dt="2024-04-17T09:34:36.369" v="3" actId="20577"/>
      <pc:docMkLst>
        <pc:docMk/>
      </pc:docMkLst>
      <pc:sldChg chg="del">
        <pc:chgData name="Julia Wall" userId="S::julia.wall@biometria.se::ea3ab28a-0e7b-46a6-8787-b6f9daa8a492" providerId="AD" clId="Web-{D21FE808-A5A4-4631-BB59-F1BB62DFBCE3}" dt="2024-04-17T09:34:30.228" v="1"/>
        <pc:sldMkLst>
          <pc:docMk/>
          <pc:sldMk cId="2606274446" sldId="2147472058"/>
        </pc:sldMkLst>
      </pc:sldChg>
      <pc:sldChg chg="modSp add">
        <pc:chgData name="Julia Wall" userId="S::julia.wall@biometria.se::ea3ab28a-0e7b-46a6-8787-b6f9daa8a492" providerId="AD" clId="Web-{D21FE808-A5A4-4631-BB59-F1BB62DFBCE3}" dt="2024-04-17T09:34:36.369" v="3" actId="20577"/>
        <pc:sldMkLst>
          <pc:docMk/>
          <pc:sldMk cId="2610229807" sldId="2147472063"/>
        </pc:sldMkLst>
        <pc:spChg chg="mod">
          <ac:chgData name="Julia Wall" userId="S::julia.wall@biometria.se::ea3ab28a-0e7b-46a6-8787-b6f9daa8a492" providerId="AD" clId="Web-{D21FE808-A5A4-4631-BB59-F1BB62DFBCE3}" dt="2024-04-17T09:34:36.369" v="3" actId="20577"/>
          <ac:spMkLst>
            <pc:docMk/>
            <pc:sldMk cId="2610229807" sldId="2147472063"/>
            <ac:spMk id="5" creationId="{46F30D08-1863-2717-8151-551898FF0A78}"/>
          </ac:spMkLst>
        </pc:spChg>
      </pc:sldChg>
    </pc:docChg>
  </pc:docChgLst>
  <pc:docChgLst>
    <pc:chgData name="Melanie Göthe" userId="a6f8288e-0b69-4917-8c0f-908130895f39" providerId="ADAL" clId="{9C713359-6A23-4F9E-A5A0-2C9B1EEEEC2C}"/>
    <pc:docChg chg="undo custSel addSld delSld modSld sldOrd">
      <pc:chgData name="Melanie Göthe" userId="a6f8288e-0b69-4917-8c0f-908130895f39" providerId="ADAL" clId="{9C713359-6A23-4F9E-A5A0-2C9B1EEEEC2C}" dt="2024-04-22T10:36:28.659" v="1339" actId="114"/>
      <pc:docMkLst>
        <pc:docMk/>
      </pc:docMkLst>
      <pc:sldChg chg="addSp delSp modSp del mod ord modClrScheme chgLayout">
        <pc:chgData name="Melanie Göthe" userId="a6f8288e-0b69-4917-8c0f-908130895f39" providerId="ADAL" clId="{9C713359-6A23-4F9E-A5A0-2C9B1EEEEC2C}" dt="2024-04-18T09:30:20.099" v="626" actId="47"/>
        <pc:sldMkLst>
          <pc:docMk/>
          <pc:sldMk cId="3134039743" sldId="324"/>
        </pc:sldMkLst>
        <pc:spChg chg="mod ord">
          <ac:chgData name="Melanie Göthe" userId="a6f8288e-0b69-4917-8c0f-908130895f39" providerId="ADAL" clId="{9C713359-6A23-4F9E-A5A0-2C9B1EEEEC2C}" dt="2024-04-18T08:59:58.116" v="363" actId="166"/>
          <ac:spMkLst>
            <pc:docMk/>
            <pc:sldMk cId="3134039743" sldId="324"/>
            <ac:spMk id="2" creationId="{D24A6FBC-7231-3CAA-9E05-77FD6278A81B}"/>
          </ac:spMkLst>
        </pc:spChg>
        <pc:spChg chg="mod ord">
          <ac:chgData name="Melanie Göthe" userId="a6f8288e-0b69-4917-8c0f-908130895f39" providerId="ADAL" clId="{9C713359-6A23-4F9E-A5A0-2C9B1EEEEC2C}" dt="2024-04-18T09:00:03.503" v="364" actId="1076"/>
          <ac:spMkLst>
            <pc:docMk/>
            <pc:sldMk cId="3134039743" sldId="324"/>
            <ac:spMk id="3" creationId="{71D7AEC4-2BCD-BD69-9E07-BC2EA44A2D85}"/>
          </ac:spMkLst>
        </pc:spChg>
        <pc:spChg chg="add mod">
          <ac:chgData name="Melanie Göthe" userId="a6f8288e-0b69-4917-8c0f-908130895f39" providerId="ADAL" clId="{9C713359-6A23-4F9E-A5A0-2C9B1EEEEC2C}" dt="2024-04-18T09:02:00.569" v="378" actId="1076"/>
          <ac:spMkLst>
            <pc:docMk/>
            <pc:sldMk cId="3134039743" sldId="324"/>
            <ac:spMk id="10" creationId="{8675FE70-179E-E3A6-7C55-AC38BD515669}"/>
          </ac:spMkLst>
        </pc:spChg>
        <pc:spChg chg="add mod">
          <ac:chgData name="Melanie Göthe" userId="a6f8288e-0b69-4917-8c0f-908130895f39" providerId="ADAL" clId="{9C713359-6A23-4F9E-A5A0-2C9B1EEEEC2C}" dt="2024-04-18T09:02:00.569" v="378" actId="1076"/>
          <ac:spMkLst>
            <pc:docMk/>
            <pc:sldMk cId="3134039743" sldId="324"/>
            <ac:spMk id="11" creationId="{0DF31A36-62BC-F8CC-DC7B-A010BD7EF67E}"/>
          </ac:spMkLst>
        </pc:spChg>
        <pc:spChg chg="mod">
          <ac:chgData name="Melanie Göthe" userId="a6f8288e-0b69-4917-8c0f-908130895f39" providerId="ADAL" clId="{9C713359-6A23-4F9E-A5A0-2C9B1EEEEC2C}" dt="2024-04-18T09:00:35.842" v="365" actId="1076"/>
          <ac:spMkLst>
            <pc:docMk/>
            <pc:sldMk cId="3134039743" sldId="324"/>
            <ac:spMk id="13" creationId="{02F38D82-09F0-892D-C5E4-236C8925C3DA}"/>
          </ac:spMkLst>
        </pc:spChg>
        <pc:spChg chg="mod ord">
          <ac:chgData name="Melanie Göthe" userId="a6f8288e-0b69-4917-8c0f-908130895f39" providerId="ADAL" clId="{9C713359-6A23-4F9E-A5A0-2C9B1EEEEC2C}" dt="2024-04-18T09:01:05.463" v="369" actId="1076"/>
          <ac:spMkLst>
            <pc:docMk/>
            <pc:sldMk cId="3134039743" sldId="324"/>
            <ac:spMk id="15" creationId="{15C87DB3-C886-D975-DB48-3323C8B7A6A9}"/>
          </ac:spMkLst>
        </pc:spChg>
        <pc:spChg chg="add del mod ord">
          <ac:chgData name="Melanie Göthe" userId="a6f8288e-0b69-4917-8c0f-908130895f39" providerId="ADAL" clId="{9C713359-6A23-4F9E-A5A0-2C9B1EEEEC2C}" dt="2024-04-18T08:55:03.029" v="225" actId="478"/>
          <ac:spMkLst>
            <pc:docMk/>
            <pc:sldMk cId="3134039743" sldId="324"/>
            <ac:spMk id="17" creationId="{8970EEC2-DA1E-7BCF-AB39-58148FFB860A}"/>
          </ac:spMkLst>
        </pc:spChg>
        <pc:spChg chg="add del mod ord">
          <ac:chgData name="Melanie Göthe" userId="a6f8288e-0b69-4917-8c0f-908130895f39" providerId="ADAL" clId="{9C713359-6A23-4F9E-A5A0-2C9B1EEEEC2C}" dt="2024-04-18T08:55:04.177" v="226" actId="478"/>
          <ac:spMkLst>
            <pc:docMk/>
            <pc:sldMk cId="3134039743" sldId="324"/>
            <ac:spMk id="19" creationId="{5393BA7B-3A7E-F1F6-1374-3561245E4619}"/>
          </ac:spMkLst>
        </pc:spChg>
        <pc:spChg chg="mod">
          <ac:chgData name="Melanie Göthe" userId="a6f8288e-0b69-4917-8c0f-908130895f39" providerId="ADAL" clId="{9C713359-6A23-4F9E-A5A0-2C9B1EEEEC2C}" dt="2024-04-18T09:02:00.569" v="378" actId="1076"/>
          <ac:spMkLst>
            <pc:docMk/>
            <pc:sldMk cId="3134039743" sldId="324"/>
            <ac:spMk id="27" creationId="{00A82FCA-03C8-F8E5-E2F2-CEA7111AC30B}"/>
          </ac:spMkLst>
        </pc:spChg>
        <pc:spChg chg="mod">
          <ac:chgData name="Melanie Göthe" userId="a6f8288e-0b69-4917-8c0f-908130895f39" providerId="ADAL" clId="{9C713359-6A23-4F9E-A5A0-2C9B1EEEEC2C}" dt="2024-04-18T09:00:35.842" v="365" actId="1076"/>
          <ac:spMkLst>
            <pc:docMk/>
            <pc:sldMk cId="3134039743" sldId="324"/>
            <ac:spMk id="28" creationId="{D977EB6A-A52B-6DF4-9D82-F9C7AE2C0AF6}"/>
          </ac:spMkLst>
        </pc:spChg>
        <pc:spChg chg="mod">
          <ac:chgData name="Melanie Göthe" userId="a6f8288e-0b69-4917-8c0f-908130895f39" providerId="ADAL" clId="{9C713359-6A23-4F9E-A5A0-2C9B1EEEEC2C}" dt="2024-04-18T09:00:35.842" v="365" actId="1076"/>
          <ac:spMkLst>
            <pc:docMk/>
            <pc:sldMk cId="3134039743" sldId="324"/>
            <ac:spMk id="29" creationId="{BD689307-7DE9-9EF4-0346-93D54F1FE113}"/>
          </ac:spMkLst>
        </pc:spChg>
        <pc:spChg chg="add mod">
          <ac:chgData name="Melanie Göthe" userId="a6f8288e-0b69-4917-8c0f-908130895f39" providerId="ADAL" clId="{9C713359-6A23-4F9E-A5A0-2C9B1EEEEC2C}" dt="2024-04-18T09:13:12.412" v="573" actId="1038"/>
          <ac:spMkLst>
            <pc:docMk/>
            <pc:sldMk cId="3134039743" sldId="324"/>
            <ac:spMk id="34" creationId="{BEF85913-31E3-DDB8-1BEE-F56ADA1DBBAB}"/>
          </ac:spMkLst>
        </pc:spChg>
        <pc:spChg chg="add mod ord">
          <ac:chgData name="Melanie Göthe" userId="a6f8288e-0b69-4917-8c0f-908130895f39" providerId="ADAL" clId="{9C713359-6A23-4F9E-A5A0-2C9B1EEEEC2C}" dt="2024-04-18T09:13:03.887" v="564" actId="207"/>
          <ac:spMkLst>
            <pc:docMk/>
            <pc:sldMk cId="3134039743" sldId="324"/>
            <ac:spMk id="35" creationId="{3C3B1E55-D516-C125-4011-993D7251E283}"/>
          </ac:spMkLst>
        </pc:spChg>
        <pc:spChg chg="mod">
          <ac:chgData name="Melanie Göthe" userId="a6f8288e-0b69-4917-8c0f-908130895f39" providerId="ADAL" clId="{9C713359-6A23-4F9E-A5A0-2C9B1EEEEC2C}" dt="2024-04-18T09:00:35.842" v="365" actId="1076"/>
          <ac:spMkLst>
            <pc:docMk/>
            <pc:sldMk cId="3134039743" sldId="324"/>
            <ac:spMk id="41" creationId="{0BC30DB1-7D1F-20AF-0266-ED4037B5ABA0}"/>
          </ac:spMkLst>
        </pc:spChg>
        <pc:spChg chg="mod">
          <ac:chgData name="Melanie Göthe" userId="a6f8288e-0b69-4917-8c0f-908130895f39" providerId="ADAL" clId="{9C713359-6A23-4F9E-A5A0-2C9B1EEEEC2C}" dt="2024-04-18T09:00:59.686" v="368" actId="14100"/>
          <ac:spMkLst>
            <pc:docMk/>
            <pc:sldMk cId="3134039743" sldId="324"/>
            <ac:spMk id="42" creationId="{451376A8-08A7-47A2-696E-5BA44A9DE6A5}"/>
          </ac:spMkLst>
        </pc:spChg>
        <pc:spChg chg="del">
          <ac:chgData name="Melanie Göthe" userId="a6f8288e-0b69-4917-8c0f-908130895f39" providerId="ADAL" clId="{9C713359-6A23-4F9E-A5A0-2C9B1EEEEC2C}" dt="2024-04-18T08:52:06.398" v="156" actId="478"/>
          <ac:spMkLst>
            <pc:docMk/>
            <pc:sldMk cId="3134039743" sldId="324"/>
            <ac:spMk id="43" creationId="{3E75681C-F00F-6901-47C8-011B52CCB709}"/>
          </ac:spMkLst>
        </pc:spChg>
        <pc:spChg chg="mod">
          <ac:chgData name="Melanie Göthe" userId="a6f8288e-0b69-4917-8c0f-908130895f39" providerId="ADAL" clId="{9C713359-6A23-4F9E-A5A0-2C9B1EEEEC2C}" dt="2024-04-18T08:58:52.559" v="338" actId="14100"/>
          <ac:spMkLst>
            <pc:docMk/>
            <pc:sldMk cId="3134039743" sldId="324"/>
            <ac:spMk id="66" creationId="{BC0A69CE-002D-7C65-3F2A-597150C2FB69}"/>
          </ac:spMkLst>
        </pc:spChg>
        <pc:grpChg chg="mod">
          <ac:chgData name="Melanie Göthe" userId="a6f8288e-0b69-4917-8c0f-908130895f39" providerId="ADAL" clId="{9C713359-6A23-4F9E-A5A0-2C9B1EEEEC2C}" dt="2024-04-18T09:00:35.842" v="365" actId="1076"/>
          <ac:grpSpMkLst>
            <pc:docMk/>
            <pc:sldMk cId="3134039743" sldId="324"/>
            <ac:grpSpMk id="55" creationId="{707C29A8-5726-DEB6-71FF-E5D065CC55FE}"/>
          </ac:grpSpMkLst>
        </pc:grpChg>
        <pc:grpChg chg="mod">
          <ac:chgData name="Melanie Göthe" userId="a6f8288e-0b69-4917-8c0f-908130895f39" providerId="ADAL" clId="{9C713359-6A23-4F9E-A5A0-2C9B1EEEEC2C}" dt="2024-04-18T08:57:51.479" v="309" actId="1036"/>
          <ac:grpSpMkLst>
            <pc:docMk/>
            <pc:sldMk cId="3134039743" sldId="324"/>
            <ac:grpSpMk id="79" creationId="{8E23FF39-0A67-2A52-80D6-C84D0A2BE9C0}"/>
          </ac:grpSpMkLst>
        </pc:grpChg>
        <pc:grpChg chg="mod">
          <ac:chgData name="Melanie Göthe" userId="a6f8288e-0b69-4917-8c0f-908130895f39" providerId="ADAL" clId="{9C713359-6A23-4F9E-A5A0-2C9B1EEEEC2C}" dt="2024-04-18T08:57:51.479" v="309" actId="1036"/>
          <ac:grpSpMkLst>
            <pc:docMk/>
            <pc:sldMk cId="3134039743" sldId="324"/>
            <ac:grpSpMk id="85" creationId="{B224243E-259C-79C0-3D5B-2D7868799DDA}"/>
          </ac:grpSpMkLst>
        </pc:grpChg>
        <pc:picChg chg="add mod">
          <ac:chgData name="Melanie Göthe" userId="a6f8288e-0b69-4917-8c0f-908130895f39" providerId="ADAL" clId="{9C713359-6A23-4F9E-A5A0-2C9B1EEEEC2C}" dt="2024-04-18T09:00:35.842" v="365" actId="1076"/>
          <ac:picMkLst>
            <pc:docMk/>
            <pc:sldMk cId="3134039743" sldId="324"/>
            <ac:picMk id="4" creationId="{FAFDBCC4-BEDE-15D3-3F3D-7D84E9D6AA09}"/>
          </ac:picMkLst>
        </pc:picChg>
        <pc:picChg chg="add mod">
          <ac:chgData name="Melanie Göthe" userId="a6f8288e-0b69-4917-8c0f-908130895f39" providerId="ADAL" clId="{9C713359-6A23-4F9E-A5A0-2C9B1EEEEC2C}" dt="2024-04-18T09:00:35.842" v="365" actId="1076"/>
          <ac:picMkLst>
            <pc:docMk/>
            <pc:sldMk cId="3134039743" sldId="324"/>
            <ac:picMk id="5" creationId="{C986E7A0-A53C-80B7-517D-26E7A171A0A8}"/>
          </ac:picMkLst>
        </pc:picChg>
        <pc:picChg chg="mod">
          <ac:chgData name="Melanie Göthe" userId="a6f8288e-0b69-4917-8c0f-908130895f39" providerId="ADAL" clId="{9C713359-6A23-4F9E-A5A0-2C9B1EEEEC2C}" dt="2024-04-18T08:57:51.479" v="309" actId="1036"/>
          <ac:picMkLst>
            <pc:docMk/>
            <pc:sldMk cId="3134039743" sldId="324"/>
            <ac:picMk id="6" creationId="{D896BFC8-82A8-D924-7927-7996DB44BE50}"/>
          </ac:picMkLst>
        </pc:picChg>
        <pc:picChg chg="add mod">
          <ac:chgData name="Melanie Göthe" userId="a6f8288e-0b69-4917-8c0f-908130895f39" providerId="ADAL" clId="{9C713359-6A23-4F9E-A5A0-2C9B1EEEEC2C}" dt="2024-04-18T09:00:35.842" v="365" actId="1076"/>
          <ac:picMkLst>
            <pc:docMk/>
            <pc:sldMk cId="3134039743" sldId="324"/>
            <ac:picMk id="7" creationId="{47C085C1-4775-4236-FC95-E11EBDE0B06D}"/>
          </ac:picMkLst>
        </pc:picChg>
        <pc:picChg chg="mod">
          <ac:chgData name="Melanie Göthe" userId="a6f8288e-0b69-4917-8c0f-908130895f39" providerId="ADAL" clId="{9C713359-6A23-4F9E-A5A0-2C9B1EEEEC2C}" dt="2024-04-18T08:57:51.479" v="309" actId="1036"/>
          <ac:picMkLst>
            <pc:docMk/>
            <pc:sldMk cId="3134039743" sldId="324"/>
            <ac:picMk id="8" creationId="{30D96C0F-4A0D-CAB2-C0C3-E045C7BF209D}"/>
          </ac:picMkLst>
        </pc:picChg>
        <pc:picChg chg="add mod">
          <ac:chgData name="Melanie Göthe" userId="a6f8288e-0b69-4917-8c0f-908130895f39" providerId="ADAL" clId="{9C713359-6A23-4F9E-A5A0-2C9B1EEEEC2C}" dt="2024-04-18T09:00:35.842" v="365" actId="1076"/>
          <ac:picMkLst>
            <pc:docMk/>
            <pc:sldMk cId="3134039743" sldId="324"/>
            <ac:picMk id="9" creationId="{70A82F66-3381-6167-0E63-3CD189CD5E6B}"/>
          </ac:picMkLst>
        </pc:picChg>
        <pc:picChg chg="mod">
          <ac:chgData name="Melanie Göthe" userId="a6f8288e-0b69-4917-8c0f-908130895f39" providerId="ADAL" clId="{9C713359-6A23-4F9E-A5A0-2C9B1EEEEC2C}" dt="2024-04-18T09:02:00.569" v="378" actId="1076"/>
          <ac:picMkLst>
            <pc:docMk/>
            <pc:sldMk cId="3134039743" sldId="324"/>
            <ac:picMk id="12" creationId="{39F2D6FF-EDC5-FFE2-F809-954C24D21D2D}"/>
          </ac:picMkLst>
        </pc:picChg>
        <pc:picChg chg="mod">
          <ac:chgData name="Melanie Göthe" userId="a6f8288e-0b69-4917-8c0f-908130895f39" providerId="ADAL" clId="{9C713359-6A23-4F9E-A5A0-2C9B1EEEEC2C}" dt="2024-04-18T09:02:00.569" v="378" actId="1076"/>
          <ac:picMkLst>
            <pc:docMk/>
            <pc:sldMk cId="3134039743" sldId="324"/>
            <ac:picMk id="14" creationId="{DAC2EF35-B16F-3AE8-4F07-BE5D71759E4A}"/>
          </ac:picMkLst>
        </pc:picChg>
        <pc:picChg chg="mod">
          <ac:chgData name="Melanie Göthe" userId="a6f8288e-0b69-4917-8c0f-908130895f39" providerId="ADAL" clId="{9C713359-6A23-4F9E-A5A0-2C9B1EEEEC2C}" dt="2024-04-18T08:57:51.479" v="309" actId="1036"/>
          <ac:picMkLst>
            <pc:docMk/>
            <pc:sldMk cId="3134039743" sldId="324"/>
            <ac:picMk id="16" creationId="{59B50B2D-E0D7-7D2B-01F8-2E26E88BBAAF}"/>
          </ac:picMkLst>
        </pc:picChg>
        <pc:picChg chg="mod">
          <ac:chgData name="Melanie Göthe" userId="a6f8288e-0b69-4917-8c0f-908130895f39" providerId="ADAL" clId="{9C713359-6A23-4F9E-A5A0-2C9B1EEEEC2C}" dt="2024-04-18T08:57:51.479" v="309" actId="1036"/>
          <ac:picMkLst>
            <pc:docMk/>
            <pc:sldMk cId="3134039743" sldId="324"/>
            <ac:picMk id="18" creationId="{05FD235E-37A0-52AA-0C8D-9F20A2E5E1EF}"/>
          </ac:picMkLst>
        </pc:picChg>
        <pc:picChg chg="mod">
          <ac:chgData name="Melanie Göthe" userId="a6f8288e-0b69-4917-8c0f-908130895f39" providerId="ADAL" clId="{9C713359-6A23-4F9E-A5A0-2C9B1EEEEC2C}" dt="2024-04-18T08:57:51.479" v="309" actId="1036"/>
          <ac:picMkLst>
            <pc:docMk/>
            <pc:sldMk cId="3134039743" sldId="324"/>
            <ac:picMk id="20" creationId="{8E78F9CE-44AB-A938-4B98-BB42723732C1}"/>
          </ac:picMkLst>
        </pc:picChg>
        <pc:picChg chg="del">
          <ac:chgData name="Melanie Göthe" userId="a6f8288e-0b69-4917-8c0f-908130895f39" providerId="ADAL" clId="{9C713359-6A23-4F9E-A5A0-2C9B1EEEEC2C}" dt="2024-04-18T08:52:06.398" v="156" actId="478"/>
          <ac:picMkLst>
            <pc:docMk/>
            <pc:sldMk cId="3134039743" sldId="324"/>
            <ac:picMk id="22" creationId="{B8A70A3F-77D8-737F-69DE-8C19D2D7C23E}"/>
          </ac:picMkLst>
        </pc:picChg>
        <pc:picChg chg="del">
          <ac:chgData name="Melanie Göthe" userId="a6f8288e-0b69-4917-8c0f-908130895f39" providerId="ADAL" clId="{9C713359-6A23-4F9E-A5A0-2C9B1EEEEC2C}" dt="2024-04-18T08:48:27.803" v="111" actId="478"/>
          <ac:picMkLst>
            <pc:docMk/>
            <pc:sldMk cId="3134039743" sldId="324"/>
            <ac:picMk id="25" creationId="{5D3D24F0-CAC8-67E1-24BE-6CEC6E630A86}"/>
          </ac:picMkLst>
        </pc:picChg>
        <pc:picChg chg="del">
          <ac:chgData name="Melanie Göthe" userId="a6f8288e-0b69-4917-8c0f-908130895f39" providerId="ADAL" clId="{9C713359-6A23-4F9E-A5A0-2C9B1EEEEC2C}" dt="2024-04-18T08:48:30.665" v="112" actId="478"/>
          <ac:picMkLst>
            <pc:docMk/>
            <pc:sldMk cId="3134039743" sldId="324"/>
            <ac:picMk id="26" creationId="{5CBFA573-3CB5-753E-80EB-729FAE9EEDDD}"/>
          </ac:picMkLst>
        </pc:picChg>
        <pc:picChg chg="del">
          <ac:chgData name="Melanie Göthe" userId="a6f8288e-0b69-4917-8c0f-908130895f39" providerId="ADAL" clId="{9C713359-6A23-4F9E-A5A0-2C9B1EEEEC2C}" dt="2024-04-18T08:48:27.803" v="111" actId="478"/>
          <ac:picMkLst>
            <pc:docMk/>
            <pc:sldMk cId="3134039743" sldId="324"/>
            <ac:picMk id="30" creationId="{7C1F08E6-1B17-4D4D-36EE-44BDAD1859E7}"/>
          </ac:picMkLst>
        </pc:picChg>
        <pc:picChg chg="del">
          <ac:chgData name="Melanie Göthe" userId="a6f8288e-0b69-4917-8c0f-908130895f39" providerId="ADAL" clId="{9C713359-6A23-4F9E-A5A0-2C9B1EEEEC2C}" dt="2024-04-18T08:48:30.665" v="112" actId="478"/>
          <ac:picMkLst>
            <pc:docMk/>
            <pc:sldMk cId="3134039743" sldId="324"/>
            <ac:picMk id="31" creationId="{FB3A336F-F824-64B3-077D-FFB4B7C6B97F}"/>
          </ac:picMkLst>
        </pc:picChg>
        <pc:picChg chg="mod">
          <ac:chgData name="Melanie Göthe" userId="a6f8288e-0b69-4917-8c0f-908130895f39" providerId="ADAL" clId="{9C713359-6A23-4F9E-A5A0-2C9B1EEEEC2C}" dt="2024-04-18T09:01:05.463" v="369" actId="1076"/>
          <ac:picMkLst>
            <pc:docMk/>
            <pc:sldMk cId="3134039743" sldId="324"/>
            <ac:picMk id="47" creationId="{00D337FA-F815-9A63-BF73-6BC635F2B3D4}"/>
          </ac:picMkLst>
        </pc:picChg>
        <pc:picChg chg="mod">
          <ac:chgData name="Melanie Göthe" userId="a6f8288e-0b69-4917-8c0f-908130895f39" providerId="ADAL" clId="{9C713359-6A23-4F9E-A5A0-2C9B1EEEEC2C}" dt="2024-04-18T08:58:14.770" v="332" actId="1035"/>
          <ac:picMkLst>
            <pc:docMk/>
            <pc:sldMk cId="3134039743" sldId="324"/>
            <ac:picMk id="57" creationId="{8C0D8251-931B-03D3-34B6-41A193B139CB}"/>
          </ac:picMkLst>
        </pc:picChg>
        <pc:picChg chg="mod">
          <ac:chgData name="Melanie Göthe" userId="a6f8288e-0b69-4917-8c0f-908130895f39" providerId="ADAL" clId="{9C713359-6A23-4F9E-A5A0-2C9B1EEEEC2C}" dt="2024-04-18T08:59:01.871" v="341" actId="1076"/>
          <ac:picMkLst>
            <pc:docMk/>
            <pc:sldMk cId="3134039743" sldId="324"/>
            <ac:picMk id="95" creationId="{D84537B9-F0CA-E210-E0A6-8EF237355ADB}"/>
          </ac:picMkLst>
        </pc:picChg>
        <pc:cxnChg chg="mod">
          <ac:chgData name="Melanie Göthe" userId="a6f8288e-0b69-4917-8c0f-908130895f39" providerId="ADAL" clId="{9C713359-6A23-4F9E-A5A0-2C9B1EEEEC2C}" dt="2024-04-18T08:57:51.479" v="309" actId="1036"/>
          <ac:cxnSpMkLst>
            <pc:docMk/>
            <pc:sldMk cId="3134039743" sldId="324"/>
            <ac:cxnSpMk id="37" creationId="{418DC8DF-D6A1-EC8A-ED95-084D48CF29BC}"/>
          </ac:cxnSpMkLst>
        </pc:cxnChg>
        <pc:cxnChg chg="mod">
          <ac:chgData name="Melanie Göthe" userId="a6f8288e-0b69-4917-8c0f-908130895f39" providerId="ADAL" clId="{9C713359-6A23-4F9E-A5A0-2C9B1EEEEC2C}" dt="2024-04-18T08:58:14.770" v="332" actId="1035"/>
          <ac:cxnSpMkLst>
            <pc:docMk/>
            <pc:sldMk cId="3134039743" sldId="324"/>
            <ac:cxnSpMk id="61" creationId="{EE0DFEF4-EC3C-6D31-75A8-DDDFF60D27C0}"/>
          </ac:cxnSpMkLst>
        </pc:cxnChg>
        <pc:cxnChg chg="mod">
          <ac:chgData name="Melanie Göthe" userId="a6f8288e-0b69-4917-8c0f-908130895f39" providerId="ADAL" clId="{9C713359-6A23-4F9E-A5A0-2C9B1EEEEC2C}" dt="2024-04-18T08:58:36.254" v="336" actId="1076"/>
          <ac:cxnSpMkLst>
            <pc:docMk/>
            <pc:sldMk cId="3134039743" sldId="324"/>
            <ac:cxnSpMk id="87" creationId="{31071F18-D6A5-E21C-9744-7103F3D079A2}"/>
          </ac:cxnSpMkLst>
        </pc:cxnChg>
        <pc:cxnChg chg="mod">
          <ac:chgData name="Melanie Göthe" userId="a6f8288e-0b69-4917-8c0f-908130895f39" providerId="ADAL" clId="{9C713359-6A23-4F9E-A5A0-2C9B1EEEEC2C}" dt="2024-04-18T08:58:59.863" v="340" actId="14100"/>
          <ac:cxnSpMkLst>
            <pc:docMk/>
            <pc:sldMk cId="3134039743" sldId="324"/>
            <ac:cxnSpMk id="100" creationId="{9EAA7D95-BA87-7708-90A2-1BB783543A96}"/>
          </ac:cxnSpMkLst>
        </pc:cxnChg>
      </pc:sldChg>
      <pc:sldChg chg="addSp modSp mod">
        <pc:chgData name="Melanie Göthe" userId="a6f8288e-0b69-4917-8c0f-908130895f39" providerId="ADAL" clId="{9C713359-6A23-4F9E-A5A0-2C9B1EEEEC2C}" dt="2024-04-18T11:56:23.417" v="989" actId="14861"/>
        <pc:sldMkLst>
          <pc:docMk/>
          <pc:sldMk cId="186238030" sldId="1940"/>
        </pc:sldMkLst>
        <pc:spChg chg="mod">
          <ac:chgData name="Melanie Göthe" userId="a6f8288e-0b69-4917-8c0f-908130895f39" providerId="ADAL" clId="{9C713359-6A23-4F9E-A5A0-2C9B1EEEEC2C}" dt="2024-04-18T11:55:59.820" v="986" actId="1076"/>
          <ac:spMkLst>
            <pc:docMk/>
            <pc:sldMk cId="186238030" sldId="1940"/>
            <ac:spMk id="2" creationId="{A50D96A8-6AE8-F65A-ACB6-DD8A3C064525}"/>
          </ac:spMkLst>
        </pc:spChg>
        <pc:spChg chg="mod">
          <ac:chgData name="Melanie Göthe" userId="a6f8288e-0b69-4917-8c0f-908130895f39" providerId="ADAL" clId="{9C713359-6A23-4F9E-A5A0-2C9B1EEEEC2C}" dt="2024-04-18T11:55:24.348" v="956" actId="113"/>
          <ac:spMkLst>
            <pc:docMk/>
            <pc:sldMk cId="186238030" sldId="1940"/>
            <ac:spMk id="6" creationId="{933ABE30-0D79-5908-79D3-3E96F4092359}"/>
          </ac:spMkLst>
        </pc:spChg>
        <pc:spChg chg="add mod">
          <ac:chgData name="Melanie Göthe" userId="a6f8288e-0b69-4917-8c0f-908130895f39" providerId="ADAL" clId="{9C713359-6A23-4F9E-A5A0-2C9B1EEEEC2C}" dt="2024-04-18T11:56:18.740" v="988" actId="207"/>
          <ac:spMkLst>
            <pc:docMk/>
            <pc:sldMk cId="186238030" sldId="1940"/>
            <ac:spMk id="7" creationId="{8A79CFCB-FD88-1528-B2C1-65A5DB72D3C5}"/>
          </ac:spMkLst>
        </pc:spChg>
        <pc:picChg chg="mod modCrop">
          <ac:chgData name="Melanie Göthe" userId="a6f8288e-0b69-4917-8c0f-908130895f39" providerId="ADAL" clId="{9C713359-6A23-4F9E-A5A0-2C9B1EEEEC2C}" dt="2024-04-18T11:56:23.417" v="989" actId="14861"/>
          <ac:picMkLst>
            <pc:docMk/>
            <pc:sldMk cId="186238030" sldId="1940"/>
            <ac:picMk id="13" creationId="{984EF9BE-AA01-E3C1-BC80-E608EA8F3DFE}"/>
          </ac:picMkLst>
        </pc:picChg>
      </pc:sldChg>
      <pc:sldChg chg="modSp mod">
        <pc:chgData name="Melanie Göthe" userId="a6f8288e-0b69-4917-8c0f-908130895f39" providerId="ADAL" clId="{9C713359-6A23-4F9E-A5A0-2C9B1EEEEC2C}" dt="2024-04-18T12:36:46.275" v="1136" actId="20577"/>
        <pc:sldMkLst>
          <pc:docMk/>
          <pc:sldMk cId="3889674852" sldId="2147472043"/>
        </pc:sldMkLst>
        <pc:spChg chg="mod">
          <ac:chgData name="Melanie Göthe" userId="a6f8288e-0b69-4917-8c0f-908130895f39" providerId="ADAL" clId="{9C713359-6A23-4F9E-A5A0-2C9B1EEEEC2C}" dt="2024-04-18T12:36:46.275" v="1136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ord">
        <pc:chgData name="Melanie Göthe" userId="a6f8288e-0b69-4917-8c0f-908130895f39" providerId="ADAL" clId="{9C713359-6A23-4F9E-A5A0-2C9B1EEEEC2C}" dt="2024-04-18T08:43:28.090" v="90"/>
        <pc:sldMkLst>
          <pc:docMk/>
          <pc:sldMk cId="497650967" sldId="2147472045"/>
        </pc:sldMkLst>
      </pc:sldChg>
      <pc:sldChg chg="modSp mod">
        <pc:chgData name="Melanie Göthe" userId="a6f8288e-0b69-4917-8c0f-908130895f39" providerId="ADAL" clId="{9C713359-6A23-4F9E-A5A0-2C9B1EEEEC2C}" dt="2024-04-18T08:43:59.073" v="94" actId="1076"/>
        <pc:sldMkLst>
          <pc:docMk/>
          <pc:sldMk cId="30363095" sldId="2147472048"/>
        </pc:sldMkLst>
        <pc:spChg chg="mod">
          <ac:chgData name="Melanie Göthe" userId="a6f8288e-0b69-4917-8c0f-908130895f39" providerId="ADAL" clId="{9C713359-6A23-4F9E-A5A0-2C9B1EEEEC2C}" dt="2024-04-18T08:43:59.073" v="94" actId="1076"/>
          <ac:spMkLst>
            <pc:docMk/>
            <pc:sldMk cId="30363095" sldId="2147472048"/>
            <ac:spMk id="4" creationId="{77322D7A-A23E-CBB0-5A7D-3B65141A9452}"/>
          </ac:spMkLst>
        </pc:spChg>
      </pc:sldChg>
      <pc:sldChg chg="modSp mod">
        <pc:chgData name="Melanie Göthe" userId="a6f8288e-0b69-4917-8c0f-908130895f39" providerId="ADAL" clId="{9C713359-6A23-4F9E-A5A0-2C9B1EEEEC2C}" dt="2024-04-18T08:41:36.192" v="41" actId="1076"/>
        <pc:sldMkLst>
          <pc:docMk/>
          <pc:sldMk cId="3959244885" sldId="2147472049"/>
        </pc:sldMkLst>
        <pc:spChg chg="mod">
          <ac:chgData name="Melanie Göthe" userId="a6f8288e-0b69-4917-8c0f-908130895f39" providerId="ADAL" clId="{9C713359-6A23-4F9E-A5A0-2C9B1EEEEC2C}" dt="2024-04-18T08:41:36.192" v="41" actId="1076"/>
          <ac:spMkLst>
            <pc:docMk/>
            <pc:sldMk cId="3959244885" sldId="2147472049"/>
            <ac:spMk id="2" creationId="{4DD77309-3CA8-0463-D35B-212431EFCB32}"/>
          </ac:spMkLst>
        </pc:spChg>
      </pc:sldChg>
      <pc:sldChg chg="mod modShow">
        <pc:chgData name="Melanie Göthe" userId="a6f8288e-0b69-4917-8c0f-908130895f39" providerId="ADAL" clId="{9C713359-6A23-4F9E-A5A0-2C9B1EEEEC2C}" dt="2024-04-18T12:27:32.493" v="1036" actId="729"/>
        <pc:sldMkLst>
          <pc:docMk/>
          <pc:sldMk cId="906025859" sldId="2147472052"/>
        </pc:sldMkLst>
      </pc:sldChg>
      <pc:sldChg chg="modSp mod">
        <pc:chgData name="Melanie Göthe" userId="a6f8288e-0b69-4917-8c0f-908130895f39" providerId="ADAL" clId="{9C713359-6A23-4F9E-A5A0-2C9B1EEEEC2C}" dt="2024-04-22T10:36:28.659" v="1339" actId="114"/>
        <pc:sldMkLst>
          <pc:docMk/>
          <pc:sldMk cId="2526075158" sldId="2147472053"/>
        </pc:sldMkLst>
        <pc:spChg chg="mod">
          <ac:chgData name="Melanie Göthe" userId="a6f8288e-0b69-4917-8c0f-908130895f39" providerId="ADAL" clId="{9C713359-6A23-4F9E-A5A0-2C9B1EEEEC2C}" dt="2024-04-22T10:36:28.659" v="1339" actId="114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 mod ord">
        <pc:chgData name="Melanie Göthe" userId="a6f8288e-0b69-4917-8c0f-908130895f39" providerId="ADAL" clId="{9C713359-6A23-4F9E-A5A0-2C9B1EEEEC2C}" dt="2024-04-18T12:54:01.065" v="1245" actId="14861"/>
        <pc:sldMkLst>
          <pc:docMk/>
          <pc:sldMk cId="3521011548" sldId="2147472055"/>
        </pc:sldMkLst>
        <pc:spChg chg="mod">
          <ac:chgData name="Melanie Göthe" userId="a6f8288e-0b69-4917-8c0f-908130895f39" providerId="ADAL" clId="{9C713359-6A23-4F9E-A5A0-2C9B1EEEEC2C}" dt="2024-04-18T11:58:25.671" v="1020" actId="20577"/>
          <ac:spMkLst>
            <pc:docMk/>
            <pc:sldMk cId="3521011548" sldId="2147472055"/>
            <ac:spMk id="2" creationId="{B3BE611B-ABB8-724F-FF82-92FDDBA54B67}"/>
          </ac:spMkLst>
        </pc:spChg>
        <pc:spChg chg="mod">
          <ac:chgData name="Melanie Göthe" userId="a6f8288e-0b69-4917-8c0f-908130895f39" providerId="ADAL" clId="{9C713359-6A23-4F9E-A5A0-2C9B1EEEEC2C}" dt="2024-04-18T11:59:03.043" v="1033" actId="1035"/>
          <ac:spMkLst>
            <pc:docMk/>
            <pc:sldMk cId="3521011548" sldId="2147472055"/>
            <ac:spMk id="3" creationId="{4004E6BE-B67C-8343-5A68-2FC2720A6FF2}"/>
          </ac:spMkLst>
        </pc:spChg>
        <pc:spChg chg="mod">
          <ac:chgData name="Melanie Göthe" userId="a6f8288e-0b69-4917-8c0f-908130895f39" providerId="ADAL" clId="{9C713359-6A23-4F9E-A5A0-2C9B1EEEEC2C}" dt="2024-04-18T12:54:01.065" v="1245" actId="14861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Melanie Göthe" userId="a6f8288e-0b69-4917-8c0f-908130895f39" providerId="ADAL" clId="{9C713359-6A23-4F9E-A5A0-2C9B1EEEEC2C}" dt="2024-04-18T11:59:03.043" v="1033" actId="1035"/>
          <ac:spMkLst>
            <pc:docMk/>
            <pc:sldMk cId="3521011548" sldId="2147472055"/>
            <ac:spMk id="5" creationId="{AEF34758-957A-236A-9EAA-53724E130D67}"/>
          </ac:spMkLst>
        </pc:spChg>
        <pc:spChg chg="mod">
          <ac:chgData name="Melanie Göthe" userId="a6f8288e-0b69-4917-8c0f-908130895f39" providerId="ADAL" clId="{9C713359-6A23-4F9E-A5A0-2C9B1EEEEC2C}" dt="2024-04-18T11:59:03.043" v="1033" actId="1035"/>
          <ac:spMkLst>
            <pc:docMk/>
            <pc:sldMk cId="3521011548" sldId="2147472055"/>
            <ac:spMk id="6" creationId="{6DDDE399-9A75-D660-D21B-80A3B43D05EF}"/>
          </ac:spMkLst>
        </pc:spChg>
        <pc:spChg chg="mod">
          <ac:chgData name="Melanie Göthe" userId="a6f8288e-0b69-4917-8c0f-908130895f39" providerId="ADAL" clId="{9C713359-6A23-4F9E-A5A0-2C9B1EEEEC2C}" dt="2024-04-18T11:58:16.338" v="1016" actId="1037"/>
          <ac:spMkLst>
            <pc:docMk/>
            <pc:sldMk cId="3521011548" sldId="2147472055"/>
            <ac:spMk id="8" creationId="{667759FB-F731-4102-B59C-35D84501551F}"/>
          </ac:spMkLst>
        </pc:spChg>
        <pc:spChg chg="mod">
          <ac:chgData name="Melanie Göthe" userId="a6f8288e-0b69-4917-8c0f-908130895f39" providerId="ADAL" clId="{9C713359-6A23-4F9E-A5A0-2C9B1EEEEC2C}" dt="2024-04-18T11:58:16.338" v="1016" actId="1037"/>
          <ac:spMkLst>
            <pc:docMk/>
            <pc:sldMk cId="3521011548" sldId="2147472055"/>
            <ac:spMk id="9" creationId="{45DDD3BB-B6E5-DE2E-B8C4-16572AC330E0}"/>
          </ac:spMkLst>
        </pc:spChg>
        <pc:spChg chg="mod">
          <ac:chgData name="Melanie Göthe" userId="a6f8288e-0b69-4917-8c0f-908130895f39" providerId="ADAL" clId="{9C713359-6A23-4F9E-A5A0-2C9B1EEEEC2C}" dt="2024-04-18T11:59:03.043" v="1033" actId="1035"/>
          <ac:spMkLst>
            <pc:docMk/>
            <pc:sldMk cId="3521011548" sldId="2147472055"/>
            <ac:spMk id="10" creationId="{637A5B48-0C88-5E93-EFBE-EEE7BFB16232}"/>
          </ac:spMkLst>
        </pc:spChg>
        <pc:spChg chg="mod">
          <ac:chgData name="Melanie Göthe" userId="a6f8288e-0b69-4917-8c0f-908130895f39" providerId="ADAL" clId="{9C713359-6A23-4F9E-A5A0-2C9B1EEEEC2C}" dt="2024-04-18T11:59:03.043" v="1033" actId="1035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Melanie Göthe" userId="a6f8288e-0b69-4917-8c0f-908130895f39" providerId="ADAL" clId="{9C713359-6A23-4F9E-A5A0-2C9B1EEEEC2C}" dt="2024-04-18T11:58:16.338" v="1016" actId="1037"/>
          <ac:spMkLst>
            <pc:docMk/>
            <pc:sldMk cId="3521011548" sldId="2147472055"/>
            <ac:spMk id="17" creationId="{72BA7F62-1911-AD50-E926-7C15461233BF}"/>
          </ac:spMkLst>
        </pc:spChg>
        <pc:spChg chg="mod">
          <ac:chgData name="Melanie Göthe" userId="a6f8288e-0b69-4917-8c0f-908130895f39" providerId="ADAL" clId="{9C713359-6A23-4F9E-A5A0-2C9B1EEEEC2C}" dt="2024-04-18T11:58:16.338" v="1016" actId="1037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Melanie Göthe" userId="a6f8288e-0b69-4917-8c0f-908130895f39" providerId="ADAL" clId="{9C713359-6A23-4F9E-A5A0-2C9B1EEEEC2C}" dt="2024-04-18T11:58:28.743" v="1023" actId="20577"/>
          <ac:spMkLst>
            <pc:docMk/>
            <pc:sldMk cId="3521011548" sldId="2147472055"/>
            <ac:spMk id="20" creationId="{9AE20E45-A253-4B3C-BD30-2370AEB2D58F}"/>
          </ac:spMkLst>
        </pc:spChg>
        <pc:spChg chg="mod">
          <ac:chgData name="Melanie Göthe" userId="a6f8288e-0b69-4917-8c0f-908130895f39" providerId="ADAL" clId="{9C713359-6A23-4F9E-A5A0-2C9B1EEEEC2C}" dt="2024-04-18T11:58:16.338" v="1016" actId="1037"/>
          <ac:spMkLst>
            <pc:docMk/>
            <pc:sldMk cId="3521011548" sldId="2147472055"/>
            <ac:spMk id="21" creationId="{15E15A38-4322-344E-2009-742053996BA5}"/>
          </ac:spMkLst>
        </pc:spChg>
        <pc:picChg chg="mod">
          <ac:chgData name="Melanie Göthe" userId="a6f8288e-0b69-4917-8c0f-908130895f39" providerId="ADAL" clId="{9C713359-6A23-4F9E-A5A0-2C9B1EEEEC2C}" dt="2024-04-18T11:58:16.338" v="1016" actId="1037"/>
          <ac:picMkLst>
            <pc:docMk/>
            <pc:sldMk cId="3521011548" sldId="2147472055"/>
            <ac:picMk id="13" creationId="{5C6C77ED-7242-F6CB-5ABE-CB062D689DD5}"/>
          </ac:picMkLst>
        </pc:picChg>
        <pc:picChg chg="mod">
          <ac:chgData name="Melanie Göthe" userId="a6f8288e-0b69-4917-8c0f-908130895f39" providerId="ADAL" clId="{9C713359-6A23-4F9E-A5A0-2C9B1EEEEC2C}" dt="2024-04-18T11:58:16.338" v="1016" actId="1037"/>
          <ac:picMkLst>
            <pc:docMk/>
            <pc:sldMk cId="3521011548" sldId="2147472055"/>
            <ac:picMk id="22" creationId="{3B34A329-89B0-3A37-7C5F-494FC907738A}"/>
          </ac:picMkLst>
        </pc:picChg>
        <pc:picChg chg="mod">
          <ac:chgData name="Melanie Göthe" userId="a6f8288e-0b69-4917-8c0f-908130895f39" providerId="ADAL" clId="{9C713359-6A23-4F9E-A5A0-2C9B1EEEEC2C}" dt="2024-04-18T11:59:03.043" v="1033" actId="1035"/>
          <ac:picMkLst>
            <pc:docMk/>
            <pc:sldMk cId="3521011548" sldId="2147472055"/>
            <ac:picMk id="27" creationId="{D94B6F22-703F-9058-9DDE-08846653F508}"/>
          </ac:picMkLst>
        </pc:picChg>
        <pc:picChg chg="mod">
          <ac:chgData name="Melanie Göthe" userId="a6f8288e-0b69-4917-8c0f-908130895f39" providerId="ADAL" clId="{9C713359-6A23-4F9E-A5A0-2C9B1EEEEC2C}" dt="2024-04-18T11:58:16.338" v="1016" actId="1037"/>
          <ac:picMkLst>
            <pc:docMk/>
            <pc:sldMk cId="3521011548" sldId="2147472055"/>
            <ac:picMk id="29" creationId="{A57D7053-32B1-8A1C-6E64-E85CAE782734}"/>
          </ac:picMkLst>
        </pc:picChg>
        <pc:cxnChg chg="mod">
          <ac:chgData name="Melanie Göthe" userId="a6f8288e-0b69-4917-8c0f-908130895f39" providerId="ADAL" clId="{9C713359-6A23-4F9E-A5A0-2C9B1EEEEC2C}" dt="2024-04-18T11:59:10.919" v="1035" actId="1076"/>
          <ac:cxnSpMkLst>
            <pc:docMk/>
            <pc:sldMk cId="3521011548" sldId="2147472055"/>
            <ac:cxnSpMk id="7" creationId="{2CACA337-220E-FD57-5691-C0F9A13D6E53}"/>
          </ac:cxnSpMkLst>
        </pc:cxnChg>
        <pc:cxnChg chg="mod">
          <ac:chgData name="Melanie Göthe" userId="a6f8288e-0b69-4917-8c0f-908130895f39" providerId="ADAL" clId="{9C713359-6A23-4F9E-A5A0-2C9B1EEEEC2C}" dt="2024-04-18T11:59:08.192" v="1034" actId="1076"/>
          <ac:cxnSpMkLst>
            <pc:docMk/>
            <pc:sldMk cId="3521011548" sldId="2147472055"/>
            <ac:cxnSpMk id="12" creationId="{B8016B7E-55E0-2E5B-32B3-ED6799301420}"/>
          </ac:cxnSpMkLst>
        </pc:cxnChg>
      </pc:sldChg>
      <pc:sldChg chg="ord">
        <pc:chgData name="Melanie Göthe" userId="a6f8288e-0b69-4917-8c0f-908130895f39" providerId="ADAL" clId="{9C713359-6A23-4F9E-A5A0-2C9B1EEEEC2C}" dt="2024-04-18T08:43:28.090" v="90"/>
        <pc:sldMkLst>
          <pc:docMk/>
          <pc:sldMk cId="2358621749" sldId="2147472061"/>
        </pc:sldMkLst>
      </pc:sldChg>
      <pc:sldChg chg="ord">
        <pc:chgData name="Melanie Göthe" userId="a6f8288e-0b69-4917-8c0f-908130895f39" providerId="ADAL" clId="{9C713359-6A23-4F9E-A5A0-2C9B1EEEEC2C}" dt="2024-04-18T08:43:28.090" v="90"/>
        <pc:sldMkLst>
          <pc:docMk/>
          <pc:sldMk cId="2116125611" sldId="2147472062"/>
        </pc:sldMkLst>
      </pc:sldChg>
      <pc:sldChg chg="addSp delSp modSp mod modAnim">
        <pc:chgData name="Melanie Göthe" userId="a6f8288e-0b69-4917-8c0f-908130895f39" providerId="ADAL" clId="{9C713359-6A23-4F9E-A5A0-2C9B1EEEEC2C}" dt="2024-04-18T12:53:23.548" v="1242" actId="1036"/>
        <pc:sldMkLst>
          <pc:docMk/>
          <pc:sldMk cId="2610229807" sldId="2147472063"/>
        </pc:sldMkLst>
        <pc:spChg chg="add del mod ord">
          <ac:chgData name="Melanie Göthe" userId="a6f8288e-0b69-4917-8c0f-908130895f39" providerId="ADAL" clId="{9C713359-6A23-4F9E-A5A0-2C9B1EEEEC2C}" dt="2024-04-18T11:45:23.268" v="855" actId="478"/>
          <ac:spMkLst>
            <pc:docMk/>
            <pc:sldMk cId="2610229807" sldId="2147472063"/>
            <ac:spMk id="2" creationId="{6B67B26F-11A1-B645-AD6F-7BFF06C87CA3}"/>
          </ac:spMkLst>
        </pc:spChg>
        <pc:spChg chg="add del mod ord">
          <ac:chgData name="Melanie Göthe" userId="a6f8288e-0b69-4917-8c0f-908130895f39" providerId="ADAL" clId="{9C713359-6A23-4F9E-A5A0-2C9B1EEEEC2C}" dt="2024-04-18T11:46:41.009" v="884" actId="478"/>
          <ac:spMkLst>
            <pc:docMk/>
            <pc:sldMk cId="2610229807" sldId="2147472063"/>
            <ac:spMk id="3" creationId="{740C3801-130D-C63B-1B42-0D540DBD1FD5}"/>
          </ac:spMkLst>
        </pc:spChg>
        <pc:spChg chg="mod ord">
          <ac:chgData name="Melanie Göthe" userId="a6f8288e-0b69-4917-8c0f-908130895f39" providerId="ADAL" clId="{9C713359-6A23-4F9E-A5A0-2C9B1EEEEC2C}" dt="2024-04-18T12:34:13.221" v="1109" actId="20577"/>
          <ac:spMkLst>
            <pc:docMk/>
            <pc:sldMk cId="2610229807" sldId="2147472063"/>
            <ac:spMk id="5" creationId="{46F30D08-1863-2717-8151-551898FF0A78}"/>
          </ac:spMkLst>
        </pc:spChg>
        <pc:spChg chg="add mod ord">
          <ac:chgData name="Melanie Göthe" userId="a6f8288e-0b69-4917-8c0f-908130895f39" providerId="ADAL" clId="{9C713359-6A23-4F9E-A5A0-2C9B1EEEEC2C}" dt="2024-04-18T12:42:59.873" v="1163" actId="14100"/>
          <ac:spMkLst>
            <pc:docMk/>
            <pc:sldMk cId="2610229807" sldId="2147472063"/>
            <ac:spMk id="6" creationId="{CFDF5A15-ED2D-8584-17CB-778C3C74EB30}"/>
          </ac:spMkLst>
        </pc:spChg>
        <pc:spChg chg="add del mod ord">
          <ac:chgData name="Melanie Göthe" userId="a6f8288e-0b69-4917-8c0f-908130895f39" providerId="ADAL" clId="{9C713359-6A23-4F9E-A5A0-2C9B1EEEEC2C}" dt="2024-04-18T11:51:09.506" v="938" actId="478"/>
          <ac:spMkLst>
            <pc:docMk/>
            <pc:sldMk cId="2610229807" sldId="2147472063"/>
            <ac:spMk id="8" creationId="{4A754AA9-5F54-B067-5975-F589E0655976}"/>
          </ac:spMkLst>
        </pc:spChg>
        <pc:spChg chg="add mod ord">
          <ac:chgData name="Melanie Göthe" userId="a6f8288e-0b69-4917-8c0f-908130895f39" providerId="ADAL" clId="{9C713359-6A23-4F9E-A5A0-2C9B1EEEEC2C}" dt="2024-04-18T12:37:50.770" v="1140" actId="1076"/>
          <ac:spMkLst>
            <pc:docMk/>
            <pc:sldMk cId="2610229807" sldId="2147472063"/>
            <ac:spMk id="9" creationId="{850C7B9E-AF41-D0EB-1A71-C596C5BB4594}"/>
          </ac:spMkLst>
        </pc:spChg>
        <pc:spChg chg="add del mod">
          <ac:chgData name="Melanie Göthe" userId="a6f8288e-0b69-4917-8c0f-908130895f39" providerId="ADAL" clId="{9C713359-6A23-4F9E-A5A0-2C9B1EEEEC2C}" dt="2024-04-18T12:29:22.626" v="1048" actId="478"/>
          <ac:spMkLst>
            <pc:docMk/>
            <pc:sldMk cId="2610229807" sldId="2147472063"/>
            <ac:spMk id="10" creationId="{8C63E37F-6533-EAA6-19E3-FC5EE8AD30B2}"/>
          </ac:spMkLst>
        </pc:spChg>
        <pc:spChg chg="add del mod">
          <ac:chgData name="Melanie Göthe" userId="a6f8288e-0b69-4917-8c0f-908130895f39" providerId="ADAL" clId="{9C713359-6A23-4F9E-A5A0-2C9B1EEEEC2C}" dt="2024-04-18T12:35:24.901" v="1112" actId="478"/>
          <ac:spMkLst>
            <pc:docMk/>
            <pc:sldMk cId="2610229807" sldId="2147472063"/>
            <ac:spMk id="13" creationId="{AA3A5FB0-324A-D3F1-DB3F-B7F3D0C7FCDB}"/>
          </ac:spMkLst>
        </pc:spChg>
        <pc:grpChg chg="add del mod">
          <ac:chgData name="Melanie Göthe" userId="a6f8288e-0b69-4917-8c0f-908130895f39" providerId="ADAL" clId="{9C713359-6A23-4F9E-A5A0-2C9B1EEEEC2C}" dt="2024-04-18T12:39:38.834" v="1156" actId="478"/>
          <ac:grpSpMkLst>
            <pc:docMk/>
            <pc:sldMk cId="2610229807" sldId="2147472063"/>
            <ac:grpSpMk id="14" creationId="{C5E9D7FD-CC06-AB7E-5CC6-125156095C76}"/>
          </ac:grpSpMkLst>
        </pc:grpChg>
        <pc:picChg chg="add mod modCrop">
          <ac:chgData name="Melanie Göthe" userId="a6f8288e-0b69-4917-8c0f-908130895f39" providerId="ADAL" clId="{9C713359-6A23-4F9E-A5A0-2C9B1EEEEC2C}" dt="2024-04-18T12:37:50.770" v="1140" actId="1076"/>
          <ac:picMkLst>
            <pc:docMk/>
            <pc:sldMk cId="2610229807" sldId="2147472063"/>
            <ac:picMk id="7" creationId="{7F87BDFC-E949-117B-403C-E91D24C684D1}"/>
          </ac:picMkLst>
        </pc:picChg>
        <pc:picChg chg="add del mod modCrop">
          <ac:chgData name="Melanie Göthe" userId="a6f8288e-0b69-4917-8c0f-908130895f39" providerId="ADAL" clId="{9C713359-6A23-4F9E-A5A0-2C9B1EEEEC2C}" dt="2024-04-18T12:39:56.270" v="1161" actId="478"/>
          <ac:picMkLst>
            <pc:docMk/>
            <pc:sldMk cId="2610229807" sldId="2147472063"/>
            <ac:picMk id="12" creationId="{0C4768BA-1B25-06F5-BD66-A8679E8395CD}"/>
          </ac:picMkLst>
        </pc:picChg>
        <pc:picChg chg="add mod">
          <ac:chgData name="Melanie Göthe" userId="a6f8288e-0b69-4917-8c0f-908130895f39" providerId="ADAL" clId="{9C713359-6A23-4F9E-A5A0-2C9B1EEEEC2C}" dt="2024-04-18T12:53:23.548" v="1242" actId="1036"/>
          <ac:picMkLst>
            <pc:docMk/>
            <pc:sldMk cId="2610229807" sldId="2147472063"/>
            <ac:picMk id="16" creationId="{4B595FE4-77B9-8CF0-ECB2-FA9A19A67FF5}"/>
          </ac:picMkLst>
        </pc:picChg>
        <pc:picChg chg="add del mod">
          <ac:chgData name="Melanie Göthe" userId="a6f8288e-0b69-4917-8c0f-908130895f39" providerId="ADAL" clId="{9C713359-6A23-4F9E-A5A0-2C9B1EEEEC2C}" dt="2024-04-18T11:51:08.506" v="937" actId="478"/>
          <ac:picMkLst>
            <pc:docMk/>
            <pc:sldMk cId="2610229807" sldId="2147472063"/>
            <ac:picMk id="1026" creationId="{0F4960A3-0BD0-05E8-9977-5DE304AD42DD}"/>
          </ac:picMkLst>
        </pc:picChg>
        <pc:picChg chg="add del mod">
          <ac:chgData name="Melanie Göthe" userId="a6f8288e-0b69-4917-8c0f-908130895f39" providerId="ADAL" clId="{9C713359-6A23-4F9E-A5A0-2C9B1EEEEC2C}" dt="2024-04-18T12:39:38.834" v="1156" actId="478"/>
          <ac:picMkLst>
            <pc:docMk/>
            <pc:sldMk cId="2610229807" sldId="2147472063"/>
            <ac:picMk id="1028" creationId="{8C51A4E3-7434-5C4D-8ACC-65E5EDED791C}"/>
          </ac:picMkLst>
        </pc:picChg>
      </pc:sldChg>
      <pc:sldChg chg="addSp delSp modSp new mod modClrScheme chgLayout">
        <pc:chgData name="Melanie Göthe" userId="a6f8288e-0b69-4917-8c0f-908130895f39" providerId="ADAL" clId="{9C713359-6A23-4F9E-A5A0-2C9B1EEEEC2C}" dt="2024-04-18T08:46:26.120" v="96" actId="1076"/>
        <pc:sldMkLst>
          <pc:docMk/>
          <pc:sldMk cId="3198962576" sldId="2147472064"/>
        </pc:sldMkLst>
        <pc:spChg chg="del mod ord">
          <ac:chgData name="Melanie Göthe" userId="a6f8288e-0b69-4917-8c0f-908130895f39" providerId="ADAL" clId="{9C713359-6A23-4F9E-A5A0-2C9B1EEEEC2C}" dt="2024-04-18T08:42:01.370" v="43" actId="700"/>
          <ac:spMkLst>
            <pc:docMk/>
            <pc:sldMk cId="3198962576" sldId="2147472064"/>
            <ac:spMk id="2" creationId="{789DA48B-6E40-F263-798B-7CE2246E4836}"/>
          </ac:spMkLst>
        </pc:spChg>
        <pc:spChg chg="del">
          <ac:chgData name="Melanie Göthe" userId="a6f8288e-0b69-4917-8c0f-908130895f39" providerId="ADAL" clId="{9C713359-6A23-4F9E-A5A0-2C9B1EEEEC2C}" dt="2024-04-18T08:42:01.370" v="43" actId="700"/>
          <ac:spMkLst>
            <pc:docMk/>
            <pc:sldMk cId="3198962576" sldId="2147472064"/>
            <ac:spMk id="3" creationId="{1E2CBDD9-8247-2DBE-8F74-8233C6439A14}"/>
          </ac:spMkLst>
        </pc:spChg>
        <pc:spChg chg="add mod ord">
          <ac:chgData name="Melanie Göthe" userId="a6f8288e-0b69-4917-8c0f-908130895f39" providerId="ADAL" clId="{9C713359-6A23-4F9E-A5A0-2C9B1EEEEC2C}" dt="2024-04-18T08:46:26.120" v="96" actId="1076"/>
          <ac:spMkLst>
            <pc:docMk/>
            <pc:sldMk cId="3198962576" sldId="2147472064"/>
            <ac:spMk id="4" creationId="{0E91A419-89C0-A4D6-2790-053A4D0ED1CD}"/>
          </ac:spMkLst>
        </pc:spChg>
      </pc:sldChg>
      <pc:sldChg chg="modSp add mod">
        <pc:chgData name="Melanie Göthe" userId="a6f8288e-0b69-4917-8c0f-908130895f39" providerId="ADAL" clId="{9C713359-6A23-4F9E-A5A0-2C9B1EEEEC2C}" dt="2024-04-18T08:46:52.241" v="99" actId="1076"/>
        <pc:sldMkLst>
          <pc:docMk/>
          <pc:sldMk cId="3744804742" sldId="2147472065"/>
        </pc:sldMkLst>
        <pc:spChg chg="mod">
          <ac:chgData name="Melanie Göthe" userId="a6f8288e-0b69-4917-8c0f-908130895f39" providerId="ADAL" clId="{9C713359-6A23-4F9E-A5A0-2C9B1EEEEC2C}" dt="2024-04-18T08:46:52.241" v="99" actId="1076"/>
          <ac:spMkLst>
            <pc:docMk/>
            <pc:sldMk cId="3744804742" sldId="2147472065"/>
            <ac:spMk id="4" creationId="{0E91A419-89C0-A4D6-2790-053A4D0ED1CD}"/>
          </ac:spMkLst>
        </pc:spChg>
      </pc:sldChg>
      <pc:sldChg chg="modSp add mod">
        <pc:chgData name="Melanie Göthe" userId="a6f8288e-0b69-4917-8c0f-908130895f39" providerId="ADAL" clId="{9C713359-6A23-4F9E-A5A0-2C9B1EEEEC2C}" dt="2024-04-18T09:50:08.070" v="660" actId="1035"/>
        <pc:sldMkLst>
          <pc:docMk/>
          <pc:sldMk cId="1735725720" sldId="2147472066"/>
        </pc:sldMkLst>
        <pc:spChg chg="mod">
          <ac:chgData name="Melanie Göthe" userId="a6f8288e-0b69-4917-8c0f-908130895f39" providerId="ADAL" clId="{9C713359-6A23-4F9E-A5A0-2C9B1EEEEC2C}" dt="2024-04-18T09:50:08.070" v="660" actId="1035"/>
          <ac:spMkLst>
            <pc:docMk/>
            <pc:sldMk cId="1735725720" sldId="2147472066"/>
            <ac:spMk id="4" creationId="{0E91A419-89C0-A4D6-2790-053A4D0ED1CD}"/>
          </ac:spMkLst>
        </pc:spChg>
      </pc:sldChg>
      <pc:sldChg chg="addSp delSp modSp add mod">
        <pc:chgData name="Melanie Göthe" userId="a6f8288e-0b69-4917-8c0f-908130895f39" providerId="ADAL" clId="{9C713359-6A23-4F9E-A5A0-2C9B1EEEEC2C}" dt="2024-04-22T10:35:20.993" v="1335" actId="1035"/>
        <pc:sldMkLst>
          <pc:docMk/>
          <pc:sldMk cId="3978160729" sldId="2147472067"/>
        </pc:sldMkLst>
        <pc:spChg chg="mod">
          <ac:chgData name="Melanie Göthe" userId="a6f8288e-0b69-4917-8c0f-908130895f39" providerId="ADAL" clId="{9C713359-6A23-4F9E-A5A0-2C9B1EEEEC2C}" dt="2024-04-18T12:53:00.444" v="1237" actId="207"/>
          <ac:spMkLst>
            <pc:docMk/>
            <pc:sldMk cId="3978160729" sldId="2147472067"/>
            <ac:spMk id="2" creationId="{D24A6FBC-7231-3CAA-9E05-77FD6278A81B}"/>
          </ac:spMkLst>
        </pc:spChg>
        <pc:spChg chg="mod ord">
          <ac:chgData name="Melanie Göthe" userId="a6f8288e-0b69-4917-8c0f-908130895f39" providerId="ADAL" clId="{9C713359-6A23-4F9E-A5A0-2C9B1EEEEC2C}" dt="2024-04-18T12:52:57.696" v="1236" actId="207"/>
          <ac:spMkLst>
            <pc:docMk/>
            <pc:sldMk cId="3978160729" sldId="2147472067"/>
            <ac:spMk id="3" creationId="{71D7AEC4-2BCD-BD69-9E07-BC2EA44A2D85}"/>
          </ac:spMkLst>
        </pc:spChg>
        <pc:spChg chg="mod">
          <ac:chgData name="Melanie Göthe" userId="a6f8288e-0b69-4917-8c0f-908130895f39" providerId="ADAL" clId="{9C713359-6A23-4F9E-A5A0-2C9B1EEEEC2C}" dt="2024-04-18T09:42:13.132" v="653" actId="1076"/>
          <ac:spMkLst>
            <pc:docMk/>
            <pc:sldMk cId="3978160729" sldId="2147472067"/>
            <ac:spMk id="10" creationId="{8675FE70-179E-E3A6-7C55-AC38BD515669}"/>
          </ac:spMkLst>
        </pc:spChg>
        <pc:spChg chg="mod">
          <ac:chgData name="Melanie Göthe" userId="a6f8288e-0b69-4917-8c0f-908130895f39" providerId="ADAL" clId="{9C713359-6A23-4F9E-A5A0-2C9B1EEEEC2C}" dt="2024-04-18T09:42:13.132" v="653" actId="1076"/>
          <ac:spMkLst>
            <pc:docMk/>
            <pc:sldMk cId="3978160729" sldId="2147472067"/>
            <ac:spMk id="11" creationId="{0DF31A36-62BC-F8CC-DC7B-A010BD7EF67E}"/>
          </ac:spMkLst>
        </pc:spChg>
        <pc:spChg chg="mod">
          <ac:chgData name="Melanie Göthe" userId="a6f8288e-0b69-4917-8c0f-908130895f39" providerId="ADAL" clId="{9C713359-6A23-4F9E-A5A0-2C9B1EEEEC2C}" dt="2024-04-18T09:42:13.132" v="653" actId="1076"/>
          <ac:spMkLst>
            <pc:docMk/>
            <pc:sldMk cId="3978160729" sldId="2147472067"/>
            <ac:spMk id="13" creationId="{02F38D82-09F0-892D-C5E4-236C8925C3DA}"/>
          </ac:spMkLst>
        </pc:spChg>
        <pc:spChg chg="mod">
          <ac:chgData name="Melanie Göthe" userId="a6f8288e-0b69-4917-8c0f-908130895f39" providerId="ADAL" clId="{9C713359-6A23-4F9E-A5A0-2C9B1EEEEC2C}" dt="2024-04-22T10:35:20.993" v="1335" actId="1035"/>
          <ac:spMkLst>
            <pc:docMk/>
            <pc:sldMk cId="3978160729" sldId="2147472067"/>
            <ac:spMk id="15" creationId="{15C87DB3-C886-D975-DB48-3323C8B7A6A9}"/>
          </ac:spMkLst>
        </pc:spChg>
        <pc:spChg chg="mod">
          <ac:chgData name="Melanie Göthe" userId="a6f8288e-0b69-4917-8c0f-908130895f39" providerId="ADAL" clId="{9C713359-6A23-4F9E-A5A0-2C9B1EEEEC2C}" dt="2024-04-18T09:42:13.132" v="653" actId="1076"/>
          <ac:spMkLst>
            <pc:docMk/>
            <pc:sldMk cId="3978160729" sldId="2147472067"/>
            <ac:spMk id="27" creationId="{00A82FCA-03C8-F8E5-E2F2-CEA7111AC30B}"/>
          </ac:spMkLst>
        </pc:spChg>
        <pc:spChg chg="mod">
          <ac:chgData name="Melanie Göthe" userId="a6f8288e-0b69-4917-8c0f-908130895f39" providerId="ADAL" clId="{9C713359-6A23-4F9E-A5A0-2C9B1EEEEC2C}" dt="2024-04-18T09:42:13.132" v="653" actId="1076"/>
          <ac:spMkLst>
            <pc:docMk/>
            <pc:sldMk cId="3978160729" sldId="2147472067"/>
            <ac:spMk id="28" creationId="{D977EB6A-A52B-6DF4-9D82-F9C7AE2C0AF6}"/>
          </ac:spMkLst>
        </pc:spChg>
        <pc:spChg chg="mod">
          <ac:chgData name="Melanie Göthe" userId="a6f8288e-0b69-4917-8c0f-908130895f39" providerId="ADAL" clId="{9C713359-6A23-4F9E-A5A0-2C9B1EEEEC2C}" dt="2024-04-18T09:42:13.132" v="653" actId="1076"/>
          <ac:spMkLst>
            <pc:docMk/>
            <pc:sldMk cId="3978160729" sldId="2147472067"/>
            <ac:spMk id="29" creationId="{BD689307-7DE9-9EF4-0346-93D54F1FE113}"/>
          </ac:spMkLst>
        </pc:spChg>
        <pc:spChg chg="mod">
          <ac:chgData name="Melanie Göthe" userId="a6f8288e-0b69-4917-8c0f-908130895f39" providerId="ADAL" clId="{9C713359-6A23-4F9E-A5A0-2C9B1EEEEC2C}" dt="2024-04-18T12:45:52.062" v="1216" actId="692"/>
          <ac:spMkLst>
            <pc:docMk/>
            <pc:sldMk cId="3978160729" sldId="2147472067"/>
            <ac:spMk id="41" creationId="{0BC30DB1-7D1F-20AF-0266-ED4037B5ABA0}"/>
          </ac:spMkLst>
        </pc:spChg>
        <pc:spChg chg="mod">
          <ac:chgData name="Melanie Göthe" userId="a6f8288e-0b69-4917-8c0f-908130895f39" providerId="ADAL" clId="{9C713359-6A23-4F9E-A5A0-2C9B1EEEEC2C}" dt="2024-04-18T12:45:52.062" v="1216" actId="692"/>
          <ac:spMkLst>
            <pc:docMk/>
            <pc:sldMk cId="3978160729" sldId="2147472067"/>
            <ac:spMk id="42" creationId="{451376A8-08A7-47A2-696E-5BA44A9DE6A5}"/>
          </ac:spMkLst>
        </pc:spChg>
        <pc:spChg chg="add mod ord">
          <ac:chgData name="Melanie Göthe" userId="a6f8288e-0b69-4917-8c0f-908130895f39" providerId="ADAL" clId="{9C713359-6A23-4F9E-A5A0-2C9B1EEEEC2C}" dt="2024-04-18T09:51:52.838" v="800" actId="207"/>
          <ac:spMkLst>
            <pc:docMk/>
            <pc:sldMk cId="3978160729" sldId="2147472067"/>
            <ac:spMk id="46" creationId="{19CE536E-32A8-C457-8224-1D37DA81FCAB}"/>
          </ac:spMkLst>
        </pc:spChg>
        <pc:spChg chg="add mod">
          <ac:chgData name="Melanie Göthe" userId="a6f8288e-0b69-4917-8c0f-908130895f39" providerId="ADAL" clId="{9C713359-6A23-4F9E-A5A0-2C9B1EEEEC2C}" dt="2024-04-18T09:51:26.733" v="706" actId="14100"/>
          <ac:spMkLst>
            <pc:docMk/>
            <pc:sldMk cId="3978160729" sldId="2147472067"/>
            <ac:spMk id="48" creationId="{E7B27CE2-55AB-2DE2-A553-36A1DC5864DA}"/>
          </ac:spMkLst>
        </pc:spChg>
        <pc:spChg chg="add mod ord">
          <ac:chgData name="Melanie Göthe" userId="a6f8288e-0b69-4917-8c0f-908130895f39" providerId="ADAL" clId="{9C713359-6A23-4F9E-A5A0-2C9B1EEEEC2C}" dt="2024-04-18T12:45:18.329" v="1207" actId="14861"/>
          <ac:spMkLst>
            <pc:docMk/>
            <pc:sldMk cId="3978160729" sldId="2147472067"/>
            <ac:spMk id="64" creationId="{B9828808-DF97-6B89-DF5D-C96C1E4141BA}"/>
          </ac:spMkLst>
        </pc:spChg>
        <pc:spChg chg="add mod ord">
          <ac:chgData name="Melanie Göthe" userId="a6f8288e-0b69-4917-8c0f-908130895f39" providerId="ADAL" clId="{9C713359-6A23-4F9E-A5A0-2C9B1EEEEC2C}" dt="2024-04-18T12:45:18.329" v="1207" actId="14861"/>
          <ac:spMkLst>
            <pc:docMk/>
            <pc:sldMk cId="3978160729" sldId="2147472067"/>
            <ac:spMk id="65" creationId="{0A7C4255-418A-037B-C1F9-A17FD53F7F7F}"/>
          </ac:spMkLst>
        </pc:spChg>
        <pc:spChg chg="del">
          <ac:chgData name="Melanie Göthe" userId="a6f8288e-0b69-4917-8c0f-908130895f39" providerId="ADAL" clId="{9C713359-6A23-4F9E-A5A0-2C9B1EEEEC2C}" dt="2024-04-18T09:04:59.873" v="393" actId="478"/>
          <ac:spMkLst>
            <pc:docMk/>
            <pc:sldMk cId="3978160729" sldId="2147472067"/>
            <ac:spMk id="66" creationId="{BC0A69CE-002D-7C65-3F2A-597150C2FB69}"/>
          </ac:spMkLst>
        </pc:spChg>
        <pc:grpChg chg="mod">
          <ac:chgData name="Melanie Göthe" userId="a6f8288e-0b69-4917-8c0f-908130895f39" providerId="ADAL" clId="{9C713359-6A23-4F9E-A5A0-2C9B1EEEEC2C}" dt="2024-04-18T09:42:13.132" v="653" actId="1076"/>
          <ac:grpSpMkLst>
            <pc:docMk/>
            <pc:sldMk cId="3978160729" sldId="2147472067"/>
            <ac:grpSpMk id="55" creationId="{707C29A8-5726-DEB6-71FF-E5D065CC55FE}"/>
          </ac:grpSpMkLst>
        </pc:grpChg>
        <pc:grpChg chg="del">
          <ac:chgData name="Melanie Göthe" userId="a6f8288e-0b69-4917-8c0f-908130895f39" providerId="ADAL" clId="{9C713359-6A23-4F9E-A5A0-2C9B1EEEEC2C}" dt="2024-04-18T09:04:56.816" v="390" actId="478"/>
          <ac:grpSpMkLst>
            <pc:docMk/>
            <pc:sldMk cId="3978160729" sldId="2147472067"/>
            <ac:grpSpMk id="79" creationId="{8E23FF39-0A67-2A52-80D6-C84D0A2BE9C0}"/>
          </ac:grpSpMkLst>
        </pc:grpChg>
        <pc:grpChg chg="del">
          <ac:chgData name="Melanie Göthe" userId="a6f8288e-0b69-4917-8c0f-908130895f39" providerId="ADAL" clId="{9C713359-6A23-4F9E-A5A0-2C9B1EEEEC2C}" dt="2024-04-18T09:04:58.911" v="392" actId="478"/>
          <ac:grpSpMkLst>
            <pc:docMk/>
            <pc:sldMk cId="3978160729" sldId="2147472067"/>
            <ac:grpSpMk id="85" creationId="{B224243E-259C-79C0-3D5B-2D7868799DDA}"/>
          </ac:grpSpMkLst>
        </pc:grpChg>
        <pc:picChg chg="mo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4" creationId="{FAFDBCC4-BEDE-15D3-3F3D-7D84E9D6AA09}"/>
          </ac:picMkLst>
        </pc:picChg>
        <pc:picChg chg="mo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5" creationId="{C986E7A0-A53C-80B7-517D-26E7A171A0A8}"/>
          </ac:picMkLst>
        </pc:picChg>
        <pc:picChg chg="mod">
          <ac:chgData name="Melanie Göthe" userId="a6f8288e-0b69-4917-8c0f-908130895f39" providerId="ADAL" clId="{9C713359-6A23-4F9E-A5A0-2C9B1EEEEC2C}" dt="2024-04-18T12:49:53.242" v="1235"/>
          <ac:picMkLst>
            <pc:docMk/>
            <pc:sldMk cId="3978160729" sldId="2147472067"/>
            <ac:picMk id="6" creationId="{D896BFC8-82A8-D924-7927-7996DB44BE50}"/>
          </ac:picMkLst>
        </pc:picChg>
        <pc:picChg chg="mo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7" creationId="{47C085C1-4775-4236-FC95-E11EBDE0B06D}"/>
          </ac:picMkLst>
        </pc:picChg>
        <pc:picChg chg="mod">
          <ac:chgData name="Melanie Göthe" userId="a6f8288e-0b69-4917-8c0f-908130895f39" providerId="ADAL" clId="{9C713359-6A23-4F9E-A5A0-2C9B1EEEEC2C}" dt="2024-04-18T12:49:43.692" v="1234"/>
          <ac:picMkLst>
            <pc:docMk/>
            <pc:sldMk cId="3978160729" sldId="2147472067"/>
            <ac:picMk id="8" creationId="{30D96C0F-4A0D-CAB2-C0C3-E045C7BF209D}"/>
          </ac:picMkLst>
        </pc:picChg>
        <pc:picChg chg="mo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9" creationId="{70A82F66-3381-6167-0E63-3CD189CD5E6B}"/>
          </ac:picMkLst>
        </pc:picChg>
        <pc:picChg chg="mo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12" creationId="{39F2D6FF-EDC5-FFE2-F809-954C24D21D2D}"/>
          </ac:picMkLst>
        </pc:picChg>
        <pc:picChg chg="mo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14" creationId="{DAC2EF35-B16F-3AE8-4F07-BE5D71759E4A}"/>
          </ac:picMkLst>
        </pc:picChg>
        <pc:picChg chg="del mod">
          <ac:chgData name="Melanie Göthe" userId="a6f8288e-0b69-4917-8c0f-908130895f39" providerId="ADAL" clId="{9C713359-6A23-4F9E-A5A0-2C9B1EEEEC2C}" dt="2024-04-18T12:48:35.557" v="1226" actId="478"/>
          <ac:picMkLst>
            <pc:docMk/>
            <pc:sldMk cId="3978160729" sldId="2147472067"/>
            <ac:picMk id="16" creationId="{59B50B2D-E0D7-7D2B-01F8-2E26E88BBAAF}"/>
          </ac:picMkLst>
        </pc:picChg>
        <pc:picChg chg="mod or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18" creationId="{05FD235E-37A0-52AA-0C8D-9F20A2E5E1EF}"/>
          </ac:picMkLst>
        </pc:picChg>
        <pc:picChg chg="mo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20" creationId="{8E78F9CE-44AB-A938-4B98-BB42723732C1}"/>
          </ac:picMkLst>
        </pc:picChg>
        <pc:picChg chg="mod">
          <ac:chgData name="Melanie Göthe" userId="a6f8288e-0b69-4917-8c0f-908130895f39" providerId="ADAL" clId="{9C713359-6A23-4F9E-A5A0-2C9B1EEEEC2C}" dt="2024-04-22T10:35:16.517" v="1334" actId="14100"/>
          <ac:picMkLst>
            <pc:docMk/>
            <pc:sldMk cId="3978160729" sldId="2147472067"/>
            <ac:picMk id="47" creationId="{00D337FA-F815-9A63-BF73-6BC635F2B3D4}"/>
          </ac:picMkLst>
        </pc:picChg>
        <pc:picChg chg="mod or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57" creationId="{8C0D8251-931B-03D3-34B6-41A193B139CB}"/>
          </ac:picMkLst>
        </pc:picChg>
        <pc:picChg chg="add mod">
          <ac:chgData name="Melanie Göthe" userId="a6f8288e-0b69-4917-8c0f-908130895f39" providerId="ADAL" clId="{9C713359-6A23-4F9E-A5A0-2C9B1EEEEC2C}" dt="2024-04-18T12:49:28.423" v="1233" actId="1038"/>
          <ac:picMkLst>
            <pc:docMk/>
            <pc:sldMk cId="3978160729" sldId="2147472067"/>
            <ac:picMk id="73" creationId="{0FDF0185-FA65-B5C8-C741-41AA8C982DF9}"/>
          </ac:picMkLst>
        </pc:picChg>
        <pc:picChg chg="mod">
          <ac:chgData name="Melanie Göthe" userId="a6f8288e-0b69-4917-8c0f-908130895f39" providerId="ADAL" clId="{9C713359-6A23-4F9E-A5A0-2C9B1EEEEC2C}" dt="2024-04-18T09:42:13.132" v="653" actId="1076"/>
          <ac:picMkLst>
            <pc:docMk/>
            <pc:sldMk cId="3978160729" sldId="2147472067"/>
            <ac:picMk id="95" creationId="{D84537B9-F0CA-E210-E0A6-8EF237355ADB}"/>
          </ac:picMkLst>
        </pc:picChg>
        <pc:cxnChg chg="add mod">
          <ac:chgData name="Melanie Göthe" userId="a6f8288e-0b69-4917-8c0f-908130895f39" providerId="ADAL" clId="{9C713359-6A23-4F9E-A5A0-2C9B1EEEEC2C}" dt="2024-04-18T09:42:13.132" v="653" actId="1076"/>
          <ac:cxnSpMkLst>
            <pc:docMk/>
            <pc:sldMk cId="3978160729" sldId="2147472067"/>
            <ac:cxnSpMk id="19" creationId="{4A6E0F35-C3B0-83D6-FD66-139F55C8E5AB}"/>
          </ac:cxnSpMkLst>
        </pc:cxnChg>
        <pc:cxnChg chg="add mod">
          <ac:chgData name="Melanie Göthe" userId="a6f8288e-0b69-4917-8c0f-908130895f39" providerId="ADAL" clId="{9C713359-6A23-4F9E-A5A0-2C9B1EEEEC2C}" dt="2024-04-18T09:42:13.132" v="653" actId="1076"/>
          <ac:cxnSpMkLst>
            <pc:docMk/>
            <pc:sldMk cId="3978160729" sldId="2147472067"/>
            <ac:cxnSpMk id="22" creationId="{BEC90702-3D45-1217-CCE8-B1C7561D165F}"/>
          </ac:cxnSpMkLst>
        </pc:cxnChg>
        <pc:cxnChg chg="add mod">
          <ac:chgData name="Melanie Göthe" userId="a6f8288e-0b69-4917-8c0f-908130895f39" providerId="ADAL" clId="{9C713359-6A23-4F9E-A5A0-2C9B1EEEEC2C}" dt="2024-04-18T12:48:35.557" v="1226" actId="478"/>
          <ac:cxnSpMkLst>
            <pc:docMk/>
            <pc:sldMk cId="3978160729" sldId="2147472067"/>
            <ac:cxnSpMk id="25" creationId="{116B2CAE-7535-3B2A-9EF6-EB5D78ED0476}"/>
          </ac:cxnSpMkLst>
        </pc:cxnChg>
        <pc:cxnChg chg="add mod">
          <ac:chgData name="Melanie Göthe" userId="a6f8288e-0b69-4917-8c0f-908130895f39" providerId="ADAL" clId="{9C713359-6A23-4F9E-A5A0-2C9B1EEEEC2C}" dt="2024-04-18T09:42:13.132" v="653" actId="1076"/>
          <ac:cxnSpMkLst>
            <pc:docMk/>
            <pc:sldMk cId="3978160729" sldId="2147472067"/>
            <ac:cxnSpMk id="35" creationId="{2688293F-D1ED-49B2-FE28-7EE81A854CB2}"/>
          </ac:cxnSpMkLst>
        </pc:cxnChg>
        <pc:cxnChg chg="del">
          <ac:chgData name="Melanie Göthe" userId="a6f8288e-0b69-4917-8c0f-908130895f39" providerId="ADAL" clId="{9C713359-6A23-4F9E-A5A0-2C9B1EEEEC2C}" dt="2024-04-18T09:05:12.686" v="397" actId="478"/>
          <ac:cxnSpMkLst>
            <pc:docMk/>
            <pc:sldMk cId="3978160729" sldId="2147472067"/>
            <ac:cxnSpMk id="37" creationId="{418DC8DF-D6A1-EC8A-ED95-084D48CF29BC}"/>
          </ac:cxnSpMkLst>
        </pc:cxnChg>
        <pc:cxnChg chg="add mod">
          <ac:chgData name="Melanie Göthe" userId="a6f8288e-0b69-4917-8c0f-908130895f39" providerId="ADAL" clId="{9C713359-6A23-4F9E-A5A0-2C9B1EEEEC2C}" dt="2024-04-18T09:44:21.229" v="657" actId="14100"/>
          <ac:cxnSpMkLst>
            <pc:docMk/>
            <pc:sldMk cId="3978160729" sldId="2147472067"/>
            <ac:cxnSpMk id="38" creationId="{2CEAD2CB-D8C5-044C-1DE8-28322CBC4F79}"/>
          </ac:cxnSpMkLst>
        </pc:cxnChg>
        <pc:cxnChg chg="add mod">
          <ac:chgData name="Melanie Göthe" userId="a6f8288e-0b69-4917-8c0f-908130895f39" providerId="ADAL" clId="{9C713359-6A23-4F9E-A5A0-2C9B1EEEEC2C}" dt="2024-04-18T09:44:17.039" v="656" actId="14100"/>
          <ac:cxnSpMkLst>
            <pc:docMk/>
            <pc:sldMk cId="3978160729" sldId="2147472067"/>
            <ac:cxnSpMk id="40" creationId="{D5504358-CAE8-11E0-8B4F-81C89C624E66}"/>
          </ac:cxnSpMkLst>
        </pc:cxnChg>
        <pc:cxnChg chg="del">
          <ac:chgData name="Melanie Göthe" userId="a6f8288e-0b69-4917-8c0f-908130895f39" providerId="ADAL" clId="{9C713359-6A23-4F9E-A5A0-2C9B1EEEEC2C}" dt="2024-04-18T09:04:57.814" v="391" actId="478"/>
          <ac:cxnSpMkLst>
            <pc:docMk/>
            <pc:sldMk cId="3978160729" sldId="2147472067"/>
            <ac:cxnSpMk id="61" creationId="{EE0DFEF4-EC3C-6D31-75A8-DDDFF60D27C0}"/>
          </ac:cxnSpMkLst>
        </pc:cxnChg>
        <pc:cxnChg chg="mod">
          <ac:chgData name="Melanie Göthe" userId="a6f8288e-0b69-4917-8c0f-908130895f39" providerId="ADAL" clId="{9C713359-6A23-4F9E-A5A0-2C9B1EEEEC2C}" dt="2024-04-18T09:04:56.816" v="390" actId="478"/>
          <ac:cxnSpMkLst>
            <pc:docMk/>
            <pc:sldMk cId="3978160729" sldId="2147472067"/>
            <ac:cxnSpMk id="70" creationId="{9F6D762B-6273-F6A0-479A-D5D194CA2A43}"/>
          </ac:cxnSpMkLst>
        </pc:cxnChg>
        <pc:cxnChg chg="del">
          <ac:chgData name="Melanie Göthe" userId="a6f8288e-0b69-4917-8c0f-908130895f39" providerId="ADAL" clId="{9C713359-6A23-4F9E-A5A0-2C9B1EEEEC2C}" dt="2024-04-18T09:05:09.744" v="395" actId="478"/>
          <ac:cxnSpMkLst>
            <pc:docMk/>
            <pc:sldMk cId="3978160729" sldId="2147472067"/>
            <ac:cxnSpMk id="87" creationId="{31071F18-D6A5-E21C-9744-7103F3D079A2}"/>
          </ac:cxnSpMkLst>
        </pc:cxnChg>
        <pc:cxnChg chg="del">
          <ac:chgData name="Melanie Göthe" userId="a6f8288e-0b69-4917-8c0f-908130895f39" providerId="ADAL" clId="{9C713359-6A23-4F9E-A5A0-2C9B1EEEEC2C}" dt="2024-04-18T09:05:11.670" v="396" actId="478"/>
          <ac:cxnSpMkLst>
            <pc:docMk/>
            <pc:sldMk cId="3978160729" sldId="2147472067"/>
            <ac:cxnSpMk id="100" creationId="{9EAA7D95-BA87-7708-90A2-1BB783543A96}"/>
          </ac:cxnSpMkLst>
        </pc:cxnChg>
      </pc:sldChg>
      <pc:sldChg chg="addSp delSp modSp new mod modClrScheme chgLayout">
        <pc:chgData name="Melanie Göthe" userId="a6f8288e-0b69-4917-8c0f-908130895f39" providerId="ADAL" clId="{9C713359-6A23-4F9E-A5A0-2C9B1EEEEC2C}" dt="2024-04-22T07:03:41.582" v="1333" actId="164"/>
        <pc:sldMkLst>
          <pc:docMk/>
          <pc:sldMk cId="982299174" sldId="2147472068"/>
        </pc:sldMkLst>
        <pc:spChg chg="del mod ord">
          <ac:chgData name="Melanie Göthe" userId="a6f8288e-0b69-4917-8c0f-908130895f39" providerId="ADAL" clId="{9C713359-6A23-4F9E-A5A0-2C9B1EEEEC2C}" dt="2024-04-22T06:58:47.205" v="1247" actId="700"/>
          <ac:spMkLst>
            <pc:docMk/>
            <pc:sldMk cId="982299174" sldId="2147472068"/>
            <ac:spMk id="2" creationId="{4057765B-B744-6972-03FA-30E0FDF28A71}"/>
          </ac:spMkLst>
        </pc:spChg>
        <pc:spChg chg="add mod ord">
          <ac:chgData name="Melanie Göthe" userId="a6f8288e-0b69-4917-8c0f-908130895f39" providerId="ADAL" clId="{9C713359-6A23-4F9E-A5A0-2C9B1EEEEC2C}" dt="2024-04-22T07:00:32.688" v="1294" actId="1076"/>
          <ac:spMkLst>
            <pc:docMk/>
            <pc:sldMk cId="982299174" sldId="2147472068"/>
            <ac:spMk id="3" creationId="{B4B22E3F-DB9F-D0F7-A66B-DEA3A7DE79EC}"/>
          </ac:spMkLst>
        </pc:spChg>
        <pc:spChg chg="add mod ord">
          <ac:chgData name="Melanie Göthe" userId="a6f8288e-0b69-4917-8c0f-908130895f39" providerId="ADAL" clId="{9C713359-6A23-4F9E-A5A0-2C9B1EEEEC2C}" dt="2024-04-22T07:01:32.654" v="1309" actId="207"/>
          <ac:spMkLst>
            <pc:docMk/>
            <pc:sldMk cId="982299174" sldId="2147472068"/>
            <ac:spMk id="4" creationId="{2E87BA29-185F-BE37-A8C5-A7BFD60D9C5A}"/>
          </ac:spMkLst>
        </pc:spChg>
        <pc:grpChg chg="add mod">
          <ac:chgData name="Melanie Göthe" userId="a6f8288e-0b69-4917-8c0f-908130895f39" providerId="ADAL" clId="{9C713359-6A23-4F9E-A5A0-2C9B1EEEEC2C}" dt="2024-04-22T07:03:41.582" v="1333" actId="164"/>
          <ac:grpSpMkLst>
            <pc:docMk/>
            <pc:sldMk cId="982299174" sldId="2147472068"/>
            <ac:grpSpMk id="9" creationId="{7F0B97A4-A31D-6402-C6C5-3B35C6DC14D1}"/>
          </ac:grpSpMkLst>
        </pc:grpChg>
        <pc:picChg chg="add mod">
          <ac:chgData name="Melanie Göthe" userId="a6f8288e-0b69-4917-8c0f-908130895f39" providerId="ADAL" clId="{9C713359-6A23-4F9E-A5A0-2C9B1EEEEC2C}" dt="2024-04-22T07:03:41.582" v="1333" actId="164"/>
          <ac:picMkLst>
            <pc:docMk/>
            <pc:sldMk cId="982299174" sldId="2147472068"/>
            <ac:picMk id="6" creationId="{89B62F6D-87F7-FE93-84F0-1DBB23A79A49}"/>
          </ac:picMkLst>
        </pc:picChg>
        <pc:picChg chg="add mod">
          <ac:chgData name="Melanie Göthe" userId="a6f8288e-0b69-4917-8c0f-908130895f39" providerId="ADAL" clId="{9C713359-6A23-4F9E-A5A0-2C9B1EEEEC2C}" dt="2024-04-22T07:03:41.582" v="1333" actId="164"/>
          <ac:picMkLst>
            <pc:docMk/>
            <pc:sldMk cId="982299174" sldId="2147472068"/>
            <ac:picMk id="8" creationId="{D26AA734-2A5B-0622-0372-EA32572011EE}"/>
          </ac:picMkLst>
        </pc:picChg>
      </pc:sldChg>
    </pc:docChg>
  </pc:docChgLst>
  <pc:docChgLst>
    <pc:chgData name="Julia Wall" userId="S::julia.wall@biometria.se::ea3ab28a-0e7b-46a6-8787-b6f9daa8a492" providerId="AD" clId="Web-{AA2F0C93-21BD-45E1-995C-62D9328E6241}"/>
    <pc:docChg chg="modSld">
      <pc:chgData name="Julia Wall" userId="S::julia.wall@biometria.se::ea3ab28a-0e7b-46a6-8787-b6f9daa8a492" providerId="AD" clId="Web-{AA2F0C93-21BD-45E1-995C-62D9328E6241}" dt="2024-04-15T07:57:51.867" v="40" actId="20577"/>
      <pc:docMkLst>
        <pc:docMk/>
      </pc:docMkLst>
      <pc:sldChg chg="modSp">
        <pc:chgData name="Julia Wall" userId="S::julia.wall@biometria.se::ea3ab28a-0e7b-46a6-8787-b6f9daa8a492" providerId="AD" clId="Web-{AA2F0C93-21BD-45E1-995C-62D9328E6241}" dt="2024-04-15T07:57:51.867" v="40" actId="20577"/>
        <pc:sldMkLst>
          <pc:docMk/>
          <pc:sldMk cId="2526075158" sldId="2147472053"/>
        </pc:sldMkLst>
        <pc:spChg chg="mod">
          <ac:chgData name="Julia Wall" userId="S::julia.wall@biometria.se::ea3ab28a-0e7b-46a6-8787-b6f9daa8a492" providerId="AD" clId="Web-{AA2F0C93-21BD-45E1-995C-62D9328E6241}" dt="2024-04-15T07:57:51.867" v="40" actId="20577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">
        <pc:chgData name="Julia Wall" userId="S::julia.wall@biometria.se::ea3ab28a-0e7b-46a6-8787-b6f9daa8a492" providerId="AD" clId="Web-{AA2F0C93-21BD-45E1-995C-62D9328E6241}" dt="2024-04-15T07:57:09.209" v="32" actId="14100"/>
        <pc:sldMkLst>
          <pc:docMk/>
          <pc:sldMk cId="3521011548" sldId="2147472055"/>
        </pc:sldMkLst>
        <pc:spChg chg="mod">
          <ac:chgData name="Julia Wall" userId="S::julia.wall@biometria.se::ea3ab28a-0e7b-46a6-8787-b6f9daa8a492" providerId="AD" clId="Web-{AA2F0C93-21BD-45E1-995C-62D9328E6241}" dt="2024-04-15T07:57:09.209" v="32" actId="14100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Julia Wall" userId="S::julia.wall@biometria.se::ea3ab28a-0e7b-46a6-8787-b6f9daa8a492" providerId="AD" clId="Web-{0D35E7BF-34A1-457D-AF6F-5FDBDD8FBA71}"/>
    <pc:docChg chg="modSld">
      <pc:chgData name="Julia Wall" userId="S::julia.wall@biometria.se::ea3ab28a-0e7b-46a6-8787-b6f9daa8a492" providerId="AD" clId="Web-{0D35E7BF-34A1-457D-AF6F-5FDBDD8FBA71}" dt="2024-04-15T13:44:44.834" v="0"/>
      <pc:docMkLst>
        <pc:docMk/>
      </pc:docMkLst>
      <pc:sldChg chg="addSp">
        <pc:chgData name="Julia Wall" userId="S::julia.wall@biometria.se::ea3ab28a-0e7b-46a6-8787-b6f9daa8a492" providerId="AD" clId="Web-{0D35E7BF-34A1-457D-AF6F-5FDBDD8FBA71}" dt="2024-04-15T13:44:44.834" v="0"/>
        <pc:sldMkLst>
          <pc:docMk/>
          <pc:sldMk cId="186238030" sldId="1940"/>
        </pc:sldMkLst>
        <pc:spChg chg="add">
          <ac:chgData name="Julia Wall" userId="S::julia.wall@biometria.se::ea3ab28a-0e7b-46a6-8787-b6f9daa8a492" providerId="AD" clId="Web-{0D35E7BF-34A1-457D-AF6F-5FDBDD8FBA71}" dt="2024-04-15T13:44:44.834" v="0"/>
          <ac:spMkLst>
            <pc:docMk/>
            <pc:sldMk cId="186238030" sldId="1940"/>
            <ac:spMk id="6" creationId="{933ABE30-0D79-5908-79D3-3E96F4092359}"/>
          </ac:spMkLst>
        </pc:spChg>
      </pc:sldChg>
    </pc:docChg>
  </pc:docChgLst>
  <pc:docChgLst>
    <pc:chgData name="Simon Lundström" userId="S::simon.lundstrom@biometria.se::f1cab179-663b-4e85-89e7-8590db45beb5" providerId="AD" clId="Web-{916E079D-1672-4179-9556-619E0FDA0921}"/>
    <pc:docChg chg="addSld">
      <pc:chgData name="Simon Lundström" userId="S::simon.lundstrom@biometria.se::f1cab179-663b-4e85-89e7-8590db45beb5" providerId="AD" clId="Web-{916E079D-1672-4179-9556-619E0FDA0921}" dt="2024-04-15T12:50:56.288" v="0"/>
      <pc:docMkLst>
        <pc:docMk/>
      </pc:docMkLst>
      <pc:sldChg chg="add">
        <pc:chgData name="Simon Lundström" userId="S::simon.lundstrom@biometria.se::f1cab179-663b-4e85-89e7-8590db45beb5" providerId="AD" clId="Web-{916E079D-1672-4179-9556-619E0FDA0921}" dt="2024-04-15T12:50:56.288" v="0"/>
        <pc:sldMkLst>
          <pc:docMk/>
          <pc:sldMk cId="3134039743" sldId="324"/>
        </pc:sldMkLst>
      </pc:sldChg>
    </pc:docChg>
  </pc:docChgLst>
  <pc:docChgLst>
    <pc:chgData name="Julia Wall" userId="S::julia.wall@biometria.se::ea3ab28a-0e7b-46a6-8787-b6f9daa8a492" providerId="AD" clId="Web-{6C537382-2773-4BD7-A81A-59D69471EBE5}"/>
    <pc:docChg chg="addSld delSld">
      <pc:chgData name="Julia Wall" userId="S::julia.wall@biometria.se::ea3ab28a-0e7b-46a6-8787-b6f9daa8a492" providerId="AD" clId="Web-{6C537382-2773-4BD7-A81A-59D69471EBE5}" dt="2024-04-16T13:12:33.578" v="3"/>
      <pc:docMkLst>
        <pc:docMk/>
      </pc:docMkLst>
      <pc:sldChg chg="del">
        <pc:chgData name="Julia Wall" userId="S::julia.wall@biometria.se::ea3ab28a-0e7b-46a6-8787-b6f9daa8a492" providerId="AD" clId="Web-{6C537382-2773-4BD7-A81A-59D69471EBE5}" dt="2024-04-16T13:12:27" v="2"/>
        <pc:sldMkLst>
          <pc:docMk/>
          <pc:sldMk cId="2694342606" sldId="2147472059"/>
        </pc:sldMkLst>
      </pc:sldChg>
      <pc:sldChg chg="del">
        <pc:chgData name="Julia Wall" userId="S::julia.wall@biometria.se::ea3ab28a-0e7b-46a6-8787-b6f9daa8a492" providerId="AD" clId="Web-{6C537382-2773-4BD7-A81A-59D69471EBE5}" dt="2024-04-16T13:12:33.578" v="3"/>
        <pc:sldMkLst>
          <pc:docMk/>
          <pc:sldMk cId="2045582251" sldId="2147472060"/>
        </pc:sldMkLst>
      </pc:sldChg>
      <pc:sldChg chg="add">
        <pc:chgData name="Julia Wall" userId="S::julia.wall@biometria.se::ea3ab28a-0e7b-46a6-8787-b6f9daa8a492" providerId="AD" clId="Web-{6C537382-2773-4BD7-A81A-59D69471EBE5}" dt="2024-04-16T13:11:59.733" v="0"/>
        <pc:sldMkLst>
          <pc:docMk/>
          <pc:sldMk cId="2358621749" sldId="2147472061"/>
        </pc:sldMkLst>
      </pc:sldChg>
      <pc:sldChg chg="add">
        <pc:chgData name="Julia Wall" userId="S::julia.wall@biometria.se::ea3ab28a-0e7b-46a6-8787-b6f9daa8a492" providerId="AD" clId="Web-{6C537382-2773-4BD7-A81A-59D69471EBE5}" dt="2024-04-16T13:12:16.938" v="1"/>
        <pc:sldMkLst>
          <pc:docMk/>
          <pc:sldMk cId="2116125611" sldId="2147472062"/>
        </pc:sldMkLst>
      </pc:sldChg>
    </pc:docChg>
  </pc:docChgLst>
  <pc:docChgLst>
    <pc:chgData name="Julia Wall" userId="ea3ab28a-0e7b-46a6-8787-b6f9daa8a492" providerId="ADAL" clId="{2722CC7F-4A38-45AF-86D5-0186092D9A8F}"/>
    <pc:docChg chg="modSld">
      <pc:chgData name="Julia Wall" userId="ea3ab28a-0e7b-46a6-8787-b6f9daa8a492" providerId="ADAL" clId="{2722CC7F-4A38-45AF-86D5-0186092D9A8F}" dt="2024-04-22T06:12:12.590" v="0" actId="20577"/>
      <pc:docMkLst>
        <pc:docMk/>
      </pc:docMkLst>
      <pc:sldChg chg="modSp">
        <pc:chgData name="Julia Wall" userId="ea3ab28a-0e7b-46a6-8787-b6f9daa8a492" providerId="ADAL" clId="{2722CC7F-4A38-45AF-86D5-0186092D9A8F}" dt="2024-04-22T06:12:12.590" v="0" actId="20577"/>
        <pc:sldMkLst>
          <pc:docMk/>
          <pc:sldMk cId="3521011548" sldId="2147472055"/>
        </pc:sldMkLst>
        <pc:spChg chg="mod">
          <ac:chgData name="Julia Wall" userId="ea3ab28a-0e7b-46a6-8787-b6f9daa8a492" providerId="ADAL" clId="{2722CC7F-4A38-45AF-86D5-0186092D9A8F}" dt="2024-04-22T06:12:12.590" v="0" actId="20577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Julia Wall" userId="S::julia.wall@biometria.se::ea3ab28a-0e7b-46a6-8787-b6f9daa8a492" providerId="AD" clId="Web-{C4708090-7284-4127-BA18-C57DA2AC12E2}"/>
    <pc:docChg chg="modSld">
      <pc:chgData name="Julia Wall" userId="S::julia.wall@biometria.se::ea3ab28a-0e7b-46a6-8787-b6f9daa8a492" providerId="AD" clId="Web-{C4708090-7284-4127-BA18-C57DA2AC12E2}" dt="2024-04-15T07:29:11.394" v="6" actId="14100"/>
      <pc:docMkLst>
        <pc:docMk/>
      </pc:docMkLst>
      <pc:sldChg chg="modSp">
        <pc:chgData name="Julia Wall" userId="S::julia.wall@biometria.se::ea3ab28a-0e7b-46a6-8787-b6f9daa8a492" providerId="AD" clId="Web-{C4708090-7284-4127-BA18-C57DA2AC12E2}" dt="2024-04-15T07:29:11.394" v="6" actId="14100"/>
        <pc:sldMkLst>
          <pc:docMk/>
          <pc:sldMk cId="1250817928" sldId="2147472054"/>
        </pc:sldMkLst>
        <pc:spChg chg="mod">
          <ac:chgData name="Julia Wall" userId="S::julia.wall@biometria.se::ea3ab28a-0e7b-46a6-8787-b6f9daa8a492" providerId="AD" clId="Web-{C4708090-7284-4127-BA18-C57DA2AC12E2}" dt="2024-04-15T07:29:01.519" v="4" actId="20577"/>
          <ac:spMkLst>
            <pc:docMk/>
            <pc:sldMk cId="1250817928" sldId="2147472054"/>
            <ac:spMk id="4" creationId="{4263C4C8-AAD1-C7F5-7124-9DCC4873F65C}"/>
          </ac:spMkLst>
        </pc:spChg>
        <pc:spChg chg="mod">
          <ac:chgData name="Julia Wall" userId="S::julia.wall@biometria.se::ea3ab28a-0e7b-46a6-8787-b6f9daa8a492" providerId="AD" clId="Web-{C4708090-7284-4127-BA18-C57DA2AC12E2}" dt="2024-04-15T07:29:11.394" v="6" actId="14100"/>
          <ac:spMkLst>
            <pc:docMk/>
            <pc:sldMk cId="1250817928" sldId="2147472054"/>
            <ac:spMk id="10" creationId="{DD310599-C4CA-8424-5909-079D5BBB458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2024-04-22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744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Rapportportalen och mätbesked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Rapportportalen är uppföljningsverktyget i VIOL 3. Här finns uppföljningsrapporter att titta på för organisationerna inblandade i affären.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13537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Utifrån mätningen och den efterföljande redovisningen skickas ett mätbesked tillbaka till Elsa.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Mätbeskedet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 sammanställer volymer och värden över det hon sålt.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83CBD-E336-42B6-B29C-944C25B6903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46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055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55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59.jpeg"/><Relationship Id="rId4" Type="http://schemas.openxmlformats.org/officeDocument/2006/relationships/image" Target="../media/image39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daghhwiy/stor-skogsaegare-laerostig-uppdaterad-2024-04-03.xls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din-resa-mot-viol-3/bestaellning-av-data-till-produktionsmiljoe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www.biometria.se/media/aktuellt/nyheter/2024/03/biometria-infoer-stoed-foer-avskogningsfoerordningen-i-viol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microsoft.com/office/2007/relationships/hdphoto" Target="../media/hdphoto6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6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E91A419-89C0-A4D6-2790-053A4D0E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15" y="4635184"/>
            <a:ext cx="6439422" cy="1325563"/>
          </a:xfrm>
        </p:spPr>
        <p:txBody>
          <a:bodyPr anchor="ctr"/>
          <a:lstStyle/>
          <a:p>
            <a:r>
              <a:rPr lang="sv-SE" i="1" dirty="0">
                <a:solidFill>
                  <a:schemeClr val="bg1"/>
                </a:solidFill>
              </a:rPr>
              <a:t>Rapportportalen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480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E91A419-89C0-A4D6-2790-053A4D0E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15" y="4699626"/>
            <a:ext cx="6439422" cy="1325563"/>
          </a:xfrm>
        </p:spPr>
        <p:txBody>
          <a:bodyPr anchor="ctr"/>
          <a:lstStyle/>
          <a:p>
            <a:r>
              <a:rPr lang="sv-SE" i="1" dirty="0">
                <a:solidFill>
                  <a:schemeClr val="bg1"/>
                </a:solidFill>
              </a:rPr>
              <a:t>Mätbeskedsklienten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5725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4B22E3F-DB9F-D0F7-A66B-DEA3A7DE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179"/>
            <a:ext cx="10515600" cy="895285"/>
          </a:xfrm>
        </p:spPr>
        <p:txBody>
          <a:bodyPr/>
          <a:lstStyle/>
          <a:p>
            <a:r>
              <a:rPr lang="sv-SE" dirty="0"/>
              <a:t>Principbeslut för mätbesked i VIOL 3: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E87BA29-185F-BE37-A8C5-A7BFD60D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464"/>
            <a:ext cx="10515600" cy="4750499"/>
          </a:xfrm>
        </p:spPr>
        <p:txBody>
          <a:bodyPr/>
          <a:lstStyle/>
          <a:p>
            <a:r>
              <a:rPr lang="sv-SE" sz="1400" b="1" dirty="0">
                <a:solidFill>
                  <a:schemeClr val="accent3"/>
                </a:solidFill>
              </a:rPr>
              <a:t>Ett enhetligt mätbesked i hela landet. </a:t>
            </a:r>
            <a:r>
              <a:rPr lang="sv-SE" sz="1400" dirty="0"/>
              <a:t>Detta för att mätbeskeden ska se likadana ut och innehålla samma typ av information, oavsett vem som är köpare eller var i landet affären görs.</a:t>
            </a:r>
          </a:p>
          <a:p>
            <a:r>
              <a:rPr lang="sv-SE" sz="1400" b="1" dirty="0">
                <a:solidFill>
                  <a:schemeClr val="accent3"/>
                </a:solidFill>
              </a:rPr>
              <a:t>Mätbesked skapas endast för förstaledsaffärer som lyder under VML.</a:t>
            </a:r>
            <a:r>
              <a:rPr lang="sv-SE" sz="1400" dirty="0"/>
              <a:t> Övriga led följs upp i rapportportalen. </a:t>
            </a:r>
          </a:p>
          <a:p>
            <a:r>
              <a:rPr lang="sv-SE" sz="1400" b="1" dirty="0">
                <a:solidFill>
                  <a:schemeClr val="accent3"/>
                </a:solidFill>
              </a:rPr>
              <a:t>Det ska vara möjligt att avbeställa utskick.</a:t>
            </a:r>
            <a:r>
              <a:rPr lang="sv-SE" sz="1400" dirty="0"/>
              <a:t> För förstaledsaffärer som lyder under VML kommer det alltid skapas mätbesked, men själva utskicket ska gå att avbeställa om parterna i affären kommit överens detta.</a:t>
            </a:r>
          </a:p>
          <a:p>
            <a:r>
              <a:rPr lang="sv-SE" sz="1400" b="1" dirty="0">
                <a:solidFill>
                  <a:schemeClr val="accent3"/>
                </a:solidFill>
              </a:rPr>
              <a:t>Resultat av värdeberäkning </a:t>
            </a:r>
            <a:r>
              <a:rPr lang="sv-SE" sz="1400" dirty="0"/>
              <a:t>ska alltid redovisas på mätbesked.</a:t>
            </a:r>
          </a:p>
          <a:p>
            <a:r>
              <a:rPr lang="sv-SE" sz="1400" b="1" dirty="0">
                <a:solidFill>
                  <a:schemeClr val="accent3"/>
                </a:solidFill>
              </a:rPr>
              <a:t>Redovisning av omvandlad m3f </a:t>
            </a:r>
            <a:r>
              <a:rPr lang="sv-SE" sz="1400" dirty="0"/>
              <a:t>ska finnas på mätbeskedet.</a:t>
            </a:r>
          </a:p>
          <a:p>
            <a:r>
              <a:rPr lang="sv-SE" sz="1400" b="1" dirty="0">
                <a:solidFill>
                  <a:schemeClr val="accent3"/>
                </a:solidFill>
              </a:rPr>
              <a:t>Ingen stocknota på mätbesked.</a:t>
            </a:r>
            <a:r>
              <a:rPr lang="sv-SE" sz="1400" b="1" dirty="0"/>
              <a:t> </a:t>
            </a:r>
            <a:r>
              <a:rPr lang="sv-SE" sz="1400" dirty="0"/>
              <a:t>Stocknota hittas i stället i </a:t>
            </a:r>
            <a:r>
              <a:rPr lang="sv-SE" sz="1400" dirty="0" err="1"/>
              <a:t>rapportportalens</a:t>
            </a:r>
            <a:r>
              <a:rPr lang="sv-SE" sz="1400" dirty="0"/>
              <a:t> rapporter</a:t>
            </a:r>
          </a:p>
          <a:p>
            <a:pPr marL="4762" indent="0">
              <a:buNone/>
            </a:pPr>
            <a:r>
              <a:rPr lang="sv-SE" sz="1200" i="1" dirty="0"/>
              <a:t>Mätbesked skapas alltså för de förstaledsaffärer som lyder under virkesmätningslagen, oavsett om säljaren </a:t>
            </a:r>
            <a:br>
              <a:rPr lang="sv-SE" sz="1200" i="1" dirty="0"/>
            </a:br>
            <a:r>
              <a:rPr lang="sv-SE" sz="1200" i="1" dirty="0"/>
              <a:t>utgörs av en eller flera privata ägare eller en organisation.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7F0B97A4-A31D-6402-C6C5-3B35C6DC14D1}"/>
              </a:ext>
            </a:extLst>
          </p:cNvPr>
          <p:cNvGrpSpPr/>
          <p:nvPr/>
        </p:nvGrpSpPr>
        <p:grpSpPr>
          <a:xfrm>
            <a:off x="9678062" y="3895475"/>
            <a:ext cx="1938794" cy="1938794"/>
            <a:chOff x="9678062" y="3895475"/>
            <a:chExt cx="1938794" cy="1938794"/>
          </a:xfrm>
        </p:grpSpPr>
        <p:pic>
          <p:nvPicPr>
            <p:cNvPr id="6" name="Bild 5" descr="Kuvert kontur">
              <a:extLst>
                <a:ext uri="{FF2B5EF4-FFF2-40B4-BE49-F238E27FC236}">
                  <a16:creationId xmlns:a16="http://schemas.microsoft.com/office/drawing/2014/main" id="{89B62F6D-87F7-FE93-84F0-1DBB23A7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78062" y="3895475"/>
              <a:ext cx="1938794" cy="1938794"/>
            </a:xfrm>
            <a:prstGeom prst="rect">
              <a:avLst/>
            </a:prstGeom>
          </p:spPr>
        </p:pic>
        <p:pic>
          <p:nvPicPr>
            <p:cNvPr id="8" name="Bildobjekt 7" descr="En bild som visar bordsservis, Tallrik, röd, kärl&#10;&#10;Automatiskt genererad beskrivning">
              <a:extLst>
                <a:ext uri="{FF2B5EF4-FFF2-40B4-BE49-F238E27FC236}">
                  <a16:creationId xmlns:a16="http://schemas.microsoft.com/office/drawing/2014/main" id="{D26AA734-2A5B-0622-0372-EA3257201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01950" y="4890053"/>
              <a:ext cx="306856" cy="316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29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83" y="342804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Passerade milstolpar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1844626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726232" y="2224399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1844626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dirty="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1992391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31 maj | </a:t>
            </a:r>
            <a:r>
              <a:rPr lang="sv-S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 dirty="0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521883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Pågående milstolpar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8072" y="3766971"/>
            <a:ext cx="613068" cy="4620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847BA2E-333C-866C-67FB-8D5E633B0290}"/>
              </a:ext>
            </a:extLst>
          </p:cNvPr>
          <p:cNvSpPr txBox="1"/>
          <p:nvPr/>
        </p:nvSpPr>
        <p:spPr>
          <a:xfrm>
            <a:off x="7215949" y="1149393"/>
            <a:ext cx="3671901" cy="461665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400" i="1" dirty="0">
                <a:solidFill>
                  <a:schemeClr val="bg1"/>
                </a:solidFill>
                <a:cs typeface="Calibri"/>
              </a:rPr>
              <a:t>Status milstolpar: 8/20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2314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1822036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1915226" y="518510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1992391" y="5499038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 – 7A </a:t>
            </a:r>
          </a:p>
          <a:p>
            <a:r>
              <a:rPr lang="sv-SE" dirty="0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726232" y="455289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521883" y="467830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0864" y="5148765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63016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1915226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1915226" y="5980867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1992391" y="6294802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dirty="0" err="1">
                <a:solidFill>
                  <a:schemeClr val="bg1"/>
                </a:solidFill>
              </a:rPr>
              <a:t>Biometria</a:t>
            </a:r>
            <a:endParaRPr lang="sv-SE" sz="14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5A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5B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5C: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 dirty="0"/>
              <a:t>Mall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25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A427E3A-E325-C1BD-98CF-B12E011756E2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 planerar hösten och återkommer innan sommaren med nytt upplägg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7D786-2996-35BB-581E-7D7C2D9C111A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Skicka gärna in förslag på relevanta ämnen inom VIOL 3 som ni ser att vi diskuterar på kommande träffar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35E1869-B0DD-D233-F135-CD77F3745E3D}"/>
              </a:ext>
            </a:extLst>
          </p:cNvPr>
          <p:cNvSpPr txBox="1"/>
          <p:nvPr/>
        </p:nvSpPr>
        <p:spPr>
          <a:xfrm>
            <a:off x="2206869" y="1569365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under maj/juni månad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5B4FDC-3895-0919-C605-F7BADFFA218E}"/>
              </a:ext>
            </a:extLst>
          </p:cNvPr>
          <p:cNvSpPr txBox="1"/>
          <p:nvPr/>
        </p:nvSpPr>
        <p:spPr>
          <a:xfrm>
            <a:off x="2206869" y="1938697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16/5</a:t>
            </a:r>
            <a:b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29/5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4/6</a:t>
            </a:r>
          </a:p>
        </p:txBody>
      </p:sp>
      <p:pic>
        <p:nvPicPr>
          <p:cNvPr id="13" name="Bildobjekt 12" descr="En bild som visar text, skärmbild, mönster&#10;&#10;Automatiskt genererad beskrivning">
            <a:extLst>
              <a:ext uri="{FF2B5EF4-FFF2-40B4-BE49-F238E27FC236}">
                <a16:creationId xmlns:a16="http://schemas.microsoft.com/office/drawing/2014/main" id="{984EF9BE-AA01-E3C1-BC80-E608EA8F3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92" t="33848" r="22780" b="12152"/>
          <a:stretch/>
        </p:blipFill>
        <p:spPr>
          <a:xfrm>
            <a:off x="9139932" y="1661815"/>
            <a:ext cx="1654032" cy="1637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33ABE30-0D79-5908-79D3-3E96F4092359}"/>
              </a:ext>
            </a:extLst>
          </p:cNvPr>
          <p:cNvSpPr txBox="1"/>
          <p:nvPr/>
        </p:nvSpPr>
        <p:spPr>
          <a:xfrm>
            <a:off x="2206869" y="2811228"/>
            <a:ext cx="2743200" cy="3657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i="1" dirty="0">
                <a:solidFill>
                  <a:schemeClr val="accent3"/>
                </a:solidFill>
                <a:cs typeface="Calibri"/>
              </a:rPr>
              <a:t>Anmälan stänger 25/4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A79CFCB-FD88-1528-B2C1-65A5DB72D3C5}"/>
              </a:ext>
            </a:extLst>
          </p:cNvPr>
          <p:cNvSpPr txBox="1"/>
          <p:nvPr/>
        </p:nvSpPr>
        <p:spPr>
          <a:xfrm>
            <a:off x="8595348" y="1257568"/>
            <a:ext cx="2743200" cy="3657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b="1" i="1" dirty="0">
                <a:solidFill>
                  <a:schemeClr val="accent6">
                    <a:lumMod val="90000"/>
                  </a:schemeClr>
                </a:solidFill>
                <a:cs typeface="Calibri"/>
              </a:rPr>
              <a:t>QR-kod för anmälan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478"/>
            <a:ext cx="10515600" cy="4761485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75895"/>
            <a:r>
              <a:rPr lang="sv-SE" b="1" dirty="0"/>
              <a:t>Skicka in milstolpe 1, 2, 4, 5 för er som inte gjort det – </a:t>
            </a:r>
            <a:r>
              <a:rPr lang="sv-S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Passerad deadline</a:t>
            </a:r>
            <a: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i="1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i="1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i="1" dirty="0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i="1" dirty="0"/>
              <a:t>5. Plan för masterdata</a:t>
            </a:r>
          </a:p>
          <a:p>
            <a:pPr indent="-175895"/>
            <a:r>
              <a:rPr lang="sv-SE" b="1" dirty="0"/>
              <a:t>Påbörja milstolpe 6, 7 &amp; 8</a:t>
            </a:r>
            <a:endParaRPr lang="sv-SE" b="1" dirty="0">
              <a:solidFill>
                <a:schemeClr val="accent3"/>
              </a:solidFill>
            </a:endParaRPr>
          </a:p>
          <a:p>
            <a:pPr indent="-175895"/>
            <a:r>
              <a:rPr lang="sv-SE" b="1" dirty="0"/>
              <a:t>Genomför dessa e-utbildningar </a:t>
            </a:r>
          </a:p>
          <a:p>
            <a:pPr lvl="1"/>
            <a:r>
              <a:rPr lang="sv-SE" i="1" dirty="0"/>
              <a:t>Test i VIOL 3 </a:t>
            </a:r>
          </a:p>
          <a:p>
            <a:pPr lvl="1"/>
            <a:r>
              <a:rPr lang="sv-SE" i="1" dirty="0"/>
              <a:t>Uppföljning i VIOL 3</a:t>
            </a:r>
          </a:p>
          <a:p>
            <a:pPr lvl="1"/>
            <a:r>
              <a:rPr lang="sv-SE" i="1" dirty="0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lärostig</a:t>
            </a:r>
            <a:r>
              <a:rPr lang="sv-SE" i="1" dirty="0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</a:rPr>
              <a:t> </a:t>
            </a:r>
            <a:endParaRPr lang="sv-SE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  <a:latin typeface="Open Sans"/>
                <a:ea typeface="Open Sans"/>
                <a:cs typeface="Open Sans"/>
              </a:rPr>
              <a:t>Blå Digital | Stor skogsägare</a:t>
            </a:r>
            <a:endParaRPr lang="sv-SE" sz="3200" dirty="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198246" y="5931508"/>
            <a:ext cx="416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2338756"/>
            <a:ext cx="9960429" cy="3724996"/>
          </a:xfrm>
        </p:spPr>
        <p:txBody>
          <a:bodyPr/>
          <a:lstStyle/>
          <a:p>
            <a:pPr marL="0" indent="0">
              <a:buNone/>
            </a:pPr>
            <a:r>
              <a:rPr lang="sv-SE" sz="1800" b="1" dirty="0"/>
              <a:t>Introduktion </a:t>
            </a:r>
            <a:r>
              <a:rPr lang="sv-SE" dirty="0"/>
              <a:t>| Kort information </a:t>
            </a:r>
          </a:p>
          <a:p>
            <a:pPr marL="0" indent="0">
              <a:buNone/>
            </a:pPr>
            <a:r>
              <a:rPr lang="sv-SE" sz="1800" b="1" dirty="0"/>
              <a:t>Fokusområde VIOL 3  </a:t>
            </a:r>
            <a:r>
              <a:rPr lang="sv-SE" dirty="0"/>
              <a:t>| Ett flöde i VIOL 3, Rapportportalen &amp; Mätbeskedsklienten</a:t>
            </a:r>
          </a:p>
          <a:p>
            <a:pPr marL="0" indent="0">
              <a:buNone/>
            </a:pPr>
            <a:r>
              <a:rPr lang="sv-SE" sz="1800" b="1" dirty="0"/>
              <a:t>Milstolpar</a:t>
            </a:r>
            <a:r>
              <a:rPr lang="sv-SE" sz="2000" b="1" dirty="0"/>
              <a:t> </a:t>
            </a:r>
            <a:r>
              <a:rPr lang="sv-SE" sz="1800" b="1" dirty="0"/>
              <a:t>| </a:t>
            </a:r>
            <a:r>
              <a:rPr lang="sv-SE" dirty="0"/>
              <a:t>Uppföljning av genomförda, pågående och kommande milstolpar 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Nästa möte &amp; Hemläxa </a:t>
            </a:r>
            <a:r>
              <a:rPr lang="sv-SE" dirty="0"/>
              <a:t>| Fysisk träff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April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51" y="2873731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3E398E-6416-2B6A-C759-5E07D80D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B573540-3B8D-DC26-66C7-1F2E4CA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Föregående möte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BCE338-2169-DA19-99E8-D7CC4F16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2344"/>
            <a:ext cx="5537434" cy="5032375"/>
          </a:xfrm>
        </p:spPr>
        <p:txBody>
          <a:bodyPr/>
          <a:lstStyle/>
          <a:p>
            <a:r>
              <a:rPr lang="sv-SE" sz="1200" dirty="0"/>
              <a:t>Text </a:t>
            </a:r>
            <a:endParaRPr lang="sv-SE" sz="110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0461CAF-A5E7-BC99-E83C-B0E4BB26E2A3}"/>
              </a:ext>
            </a:extLst>
          </p:cNvPr>
          <p:cNvSpPr/>
          <p:nvPr/>
        </p:nvSpPr>
        <p:spPr>
          <a:xfrm rot="20891673">
            <a:off x="1396669" y="3049162"/>
            <a:ext cx="9362652" cy="58738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Fyll på med information om du vill</a:t>
            </a:r>
          </a:p>
        </p:txBody>
      </p:sp>
    </p:spTree>
    <p:extLst>
      <p:ext uri="{BB962C8B-B14F-4D97-AF65-F5344CB8AC3E}">
        <p14:creationId xmlns:p14="http://schemas.microsoft.com/office/powerpoint/2010/main" val="90602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ett klippt hörn 5">
            <a:extLst>
              <a:ext uri="{FF2B5EF4-FFF2-40B4-BE49-F238E27FC236}">
                <a16:creationId xmlns:a16="http://schemas.microsoft.com/office/drawing/2014/main" id="{CFDF5A15-ED2D-8584-17CB-778C3C74EB30}"/>
              </a:ext>
            </a:extLst>
          </p:cNvPr>
          <p:cNvSpPr/>
          <p:nvPr/>
        </p:nvSpPr>
        <p:spPr>
          <a:xfrm>
            <a:off x="5838091" y="1342239"/>
            <a:ext cx="5920155" cy="4317723"/>
          </a:xfrm>
          <a:prstGeom prst="snip1Rect">
            <a:avLst/>
          </a:prstGeom>
          <a:solidFill>
            <a:srgbClr val="F0EEE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 indent="-175895"/>
            <a:endParaRPr lang="sv-SE" b="1" dirty="0"/>
          </a:p>
          <a:p>
            <a:pPr indent="-175895"/>
            <a:r>
              <a:rPr lang="sv-SE" b="1" dirty="0"/>
              <a:t>Projektutbildningen</a:t>
            </a:r>
            <a:r>
              <a:rPr lang="sv-SE" dirty="0"/>
              <a:t>  </a:t>
            </a:r>
            <a:br>
              <a:rPr lang="sv-SE" dirty="0"/>
            </a:br>
            <a:r>
              <a:rPr lang="sv-SE" dirty="0"/>
              <a:t>Ett komplement i din VIOL 3 resa</a:t>
            </a:r>
          </a:p>
          <a:p>
            <a:pPr indent="-175895"/>
            <a:r>
              <a:rPr lang="sv-SE" dirty="0"/>
              <a:t>E-utbildningen – </a:t>
            </a:r>
            <a:r>
              <a:rPr lang="sv-SE" b="1" dirty="0"/>
              <a:t>Uppföljning i VIOL 3</a:t>
            </a:r>
          </a:p>
          <a:p>
            <a:pPr indent="-175895"/>
            <a:r>
              <a:rPr lang="sv-SE" dirty="0"/>
              <a:t>Information om </a:t>
            </a:r>
            <a:r>
              <a:rPr lang="sv-SE" b="1" dirty="0"/>
              <a:t>beställningar till produktionsmiljön</a:t>
            </a:r>
            <a:r>
              <a:rPr lang="sv-SE" dirty="0"/>
              <a:t>,</a:t>
            </a:r>
            <a:r>
              <a:rPr lang="sv-S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länk här  </a:t>
            </a:r>
            <a:endParaRPr lang="sv-SE" dirty="0"/>
          </a:p>
          <a:p>
            <a:pPr indent="-175895"/>
            <a:r>
              <a:rPr lang="sv-SE" dirty="0">
                <a:latin typeface="Noto Serif"/>
                <a:ea typeface="Noto Serif"/>
                <a:cs typeface="Noto Serif"/>
              </a:rPr>
              <a:t>Nu finns det mer information </a:t>
            </a:r>
            <a:br>
              <a:rPr lang="sv-SE" dirty="0">
                <a:latin typeface="Noto Serif"/>
                <a:ea typeface="Noto Serif"/>
                <a:cs typeface="Noto Serif"/>
              </a:rPr>
            </a:br>
            <a:r>
              <a:rPr lang="sv-SE" dirty="0">
                <a:latin typeface="Noto Serif"/>
                <a:ea typeface="Noto Serif"/>
                <a:cs typeface="Noto Serif"/>
              </a:rPr>
              <a:t>om </a:t>
            </a:r>
            <a:r>
              <a:rPr lang="sv-SE" b="1" dirty="0">
                <a:latin typeface="Noto Serif"/>
                <a:ea typeface="Noto Serif"/>
                <a:cs typeface="Noto Serif"/>
              </a:rPr>
              <a:t>EUDR</a:t>
            </a:r>
            <a:r>
              <a:rPr lang="sv-SE" dirty="0">
                <a:latin typeface="Noto Serif"/>
                <a:ea typeface="Noto Serif"/>
                <a:cs typeface="Noto Serif"/>
              </a:rPr>
              <a:t>, 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bg1">
                  <a:lumMod val="95000"/>
                </a:schemeClr>
              </a:solidFill>
            </a:endParaRPr>
          </a:p>
          <a:p>
            <a:pPr indent="-175895"/>
            <a:endParaRPr lang="sv-SE" dirty="0"/>
          </a:p>
          <a:p>
            <a:pPr marL="5080" indent="0">
              <a:buNone/>
            </a:pP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Anmälan till </a:t>
            </a:r>
            <a:r>
              <a:rPr lang="sv-SE" b="1" dirty="0">
                <a:solidFill>
                  <a:schemeClr val="tx1"/>
                </a:solidFill>
              </a:rPr>
              <a:t>fysisk träff</a:t>
            </a:r>
            <a:r>
              <a:rPr lang="sv-SE" dirty="0">
                <a:solidFill>
                  <a:schemeClr val="tx1"/>
                </a:solidFill>
              </a:rPr>
              <a:t>, 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i="1" dirty="0">
                <a:solidFill>
                  <a:schemeClr val="tx1"/>
                </a:solidFill>
              </a:rPr>
              <a:t>sista dagen för anmälan </a:t>
            </a:r>
            <a:r>
              <a:rPr lang="sv-SE" i="1" u="sng" dirty="0">
                <a:solidFill>
                  <a:schemeClr val="tx1"/>
                </a:solidFill>
              </a:rPr>
              <a:t>25 april 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Vi har tidigare uppmanat er kunder att ge förslag på innehåll för dessa dagar då vi lägger stor vikt vid att ha relevanta ämnen för er VIOL 3 resa. Från Biometria deltar bl.a. resurser från Forest Storm, Kundservice, Programledning samt Omläggning.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/>
              <a:t>Föredrag med relevanta ämnen inom VIOL 3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/>
              <a:t>Mingel med möjlighet att ställa frågor till oss på Biometria, individuellt och/eller i grupp. Vi kommer att ha olika stationer med fokusområden/ämnen som bemannas upp med kompetenser från VIOL 3 programmet och Biometria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/>
              <a:t>Tillfälle att </a:t>
            </a:r>
            <a:r>
              <a:rPr lang="sv-SE" sz="1200" dirty="0" err="1"/>
              <a:t>nätverka</a:t>
            </a:r>
            <a:r>
              <a:rPr lang="sv-SE" sz="1200" dirty="0"/>
              <a:t> med branschkollegor</a:t>
            </a:r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50C7B9E-AF41-D0EB-1A71-C596C5BB4594}"/>
              </a:ext>
            </a:extLst>
          </p:cNvPr>
          <p:cNvSpPr/>
          <p:nvPr/>
        </p:nvSpPr>
        <p:spPr>
          <a:xfrm>
            <a:off x="10010885" y="4875134"/>
            <a:ext cx="1491898" cy="1440172"/>
          </a:xfrm>
          <a:custGeom>
            <a:avLst/>
            <a:gdLst>
              <a:gd name="connsiteX0" fmla="*/ 0 w 1491898"/>
              <a:gd name="connsiteY0" fmla="*/ 0 h 1440172"/>
              <a:gd name="connsiteX1" fmla="*/ 482380 w 1491898"/>
              <a:gd name="connsiteY1" fmla="*/ 0 h 1440172"/>
              <a:gd name="connsiteX2" fmla="*/ 979680 w 1491898"/>
              <a:gd name="connsiteY2" fmla="*/ 0 h 1440172"/>
              <a:gd name="connsiteX3" fmla="*/ 1491898 w 1491898"/>
              <a:gd name="connsiteY3" fmla="*/ 0 h 1440172"/>
              <a:gd name="connsiteX4" fmla="*/ 1491898 w 1491898"/>
              <a:gd name="connsiteY4" fmla="*/ 494459 h 1440172"/>
              <a:gd name="connsiteX5" fmla="*/ 1491898 w 1491898"/>
              <a:gd name="connsiteY5" fmla="*/ 931311 h 1440172"/>
              <a:gd name="connsiteX6" fmla="*/ 1491898 w 1491898"/>
              <a:gd name="connsiteY6" fmla="*/ 1440172 h 1440172"/>
              <a:gd name="connsiteX7" fmla="*/ 964761 w 1491898"/>
              <a:gd name="connsiteY7" fmla="*/ 1440172 h 1440172"/>
              <a:gd name="connsiteX8" fmla="*/ 437623 w 1491898"/>
              <a:gd name="connsiteY8" fmla="*/ 1440172 h 1440172"/>
              <a:gd name="connsiteX9" fmla="*/ 0 w 1491898"/>
              <a:gd name="connsiteY9" fmla="*/ 1440172 h 1440172"/>
              <a:gd name="connsiteX10" fmla="*/ 0 w 1491898"/>
              <a:gd name="connsiteY10" fmla="*/ 974516 h 1440172"/>
              <a:gd name="connsiteX11" fmla="*/ 0 w 1491898"/>
              <a:gd name="connsiteY11" fmla="*/ 494459 h 1440172"/>
              <a:gd name="connsiteX12" fmla="*/ 0 w 1491898"/>
              <a:gd name="connsiteY12" fmla="*/ 0 h 144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1898" h="1440172" fill="none" extrusionOk="0">
                <a:moveTo>
                  <a:pt x="0" y="0"/>
                </a:moveTo>
                <a:cubicBezTo>
                  <a:pt x="171090" y="-47827"/>
                  <a:pt x="297021" y="6501"/>
                  <a:pt x="482380" y="0"/>
                </a:cubicBezTo>
                <a:cubicBezTo>
                  <a:pt x="667739" y="-6501"/>
                  <a:pt x="871912" y="52707"/>
                  <a:pt x="979680" y="0"/>
                </a:cubicBezTo>
                <a:cubicBezTo>
                  <a:pt x="1087448" y="-52707"/>
                  <a:pt x="1308351" y="18773"/>
                  <a:pt x="1491898" y="0"/>
                </a:cubicBezTo>
                <a:cubicBezTo>
                  <a:pt x="1496003" y="160804"/>
                  <a:pt x="1482465" y="258553"/>
                  <a:pt x="1491898" y="494459"/>
                </a:cubicBezTo>
                <a:cubicBezTo>
                  <a:pt x="1501331" y="730365"/>
                  <a:pt x="1468326" y="742932"/>
                  <a:pt x="1491898" y="931311"/>
                </a:cubicBezTo>
                <a:cubicBezTo>
                  <a:pt x="1515470" y="1119690"/>
                  <a:pt x="1437427" y="1285581"/>
                  <a:pt x="1491898" y="1440172"/>
                </a:cubicBezTo>
                <a:cubicBezTo>
                  <a:pt x="1340228" y="1493711"/>
                  <a:pt x="1188365" y="1428283"/>
                  <a:pt x="964761" y="1440172"/>
                </a:cubicBezTo>
                <a:cubicBezTo>
                  <a:pt x="741157" y="1452061"/>
                  <a:pt x="562408" y="1404292"/>
                  <a:pt x="437623" y="1440172"/>
                </a:cubicBezTo>
                <a:cubicBezTo>
                  <a:pt x="312838" y="1476052"/>
                  <a:pt x="167639" y="1405153"/>
                  <a:pt x="0" y="1440172"/>
                </a:cubicBezTo>
                <a:cubicBezTo>
                  <a:pt x="-50955" y="1233050"/>
                  <a:pt x="3132" y="1176829"/>
                  <a:pt x="0" y="974516"/>
                </a:cubicBezTo>
                <a:cubicBezTo>
                  <a:pt x="-3132" y="772203"/>
                  <a:pt x="27281" y="709044"/>
                  <a:pt x="0" y="494459"/>
                </a:cubicBezTo>
                <a:cubicBezTo>
                  <a:pt x="-27281" y="279874"/>
                  <a:pt x="29274" y="222773"/>
                  <a:pt x="0" y="0"/>
                </a:cubicBezTo>
                <a:close/>
              </a:path>
              <a:path w="1491898" h="1440172" stroke="0" extrusionOk="0">
                <a:moveTo>
                  <a:pt x="0" y="0"/>
                </a:moveTo>
                <a:cubicBezTo>
                  <a:pt x="112391" y="-50007"/>
                  <a:pt x="384072" y="26029"/>
                  <a:pt x="482380" y="0"/>
                </a:cubicBezTo>
                <a:cubicBezTo>
                  <a:pt x="580688" y="-26029"/>
                  <a:pt x="802488" y="33022"/>
                  <a:pt x="934923" y="0"/>
                </a:cubicBezTo>
                <a:cubicBezTo>
                  <a:pt x="1067358" y="-33022"/>
                  <a:pt x="1352351" y="41843"/>
                  <a:pt x="1491898" y="0"/>
                </a:cubicBezTo>
                <a:cubicBezTo>
                  <a:pt x="1530799" y="101842"/>
                  <a:pt x="1465622" y="235230"/>
                  <a:pt x="1491898" y="465656"/>
                </a:cubicBezTo>
                <a:cubicBezTo>
                  <a:pt x="1518174" y="696082"/>
                  <a:pt x="1466308" y="756430"/>
                  <a:pt x="1491898" y="916910"/>
                </a:cubicBezTo>
                <a:cubicBezTo>
                  <a:pt x="1517488" y="1077390"/>
                  <a:pt x="1438092" y="1248354"/>
                  <a:pt x="1491898" y="1440172"/>
                </a:cubicBezTo>
                <a:cubicBezTo>
                  <a:pt x="1247238" y="1489875"/>
                  <a:pt x="1113502" y="1395491"/>
                  <a:pt x="994599" y="1440172"/>
                </a:cubicBezTo>
                <a:cubicBezTo>
                  <a:pt x="875696" y="1484853"/>
                  <a:pt x="702151" y="1385419"/>
                  <a:pt x="467461" y="1440172"/>
                </a:cubicBezTo>
                <a:cubicBezTo>
                  <a:pt x="232771" y="1494925"/>
                  <a:pt x="174800" y="1398660"/>
                  <a:pt x="0" y="1440172"/>
                </a:cubicBezTo>
                <a:cubicBezTo>
                  <a:pt x="-30319" y="1330222"/>
                  <a:pt x="55631" y="1108182"/>
                  <a:pt x="0" y="960115"/>
                </a:cubicBezTo>
                <a:cubicBezTo>
                  <a:pt x="-55631" y="812048"/>
                  <a:pt x="19961" y="600091"/>
                  <a:pt x="0" y="494459"/>
                </a:cubicBezTo>
                <a:cubicBezTo>
                  <a:pt x="-19961" y="388827"/>
                  <a:pt x="53313" y="1032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En bild som visar text, skärmbild, mönster&#10;&#10;Automatiskt genererad beskrivning">
            <a:extLst>
              <a:ext uri="{FF2B5EF4-FFF2-40B4-BE49-F238E27FC236}">
                <a16:creationId xmlns:a16="http://schemas.microsoft.com/office/drawing/2014/main" id="{7F87BDFC-E949-117B-403C-E91D24C684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86" t="35543" r="24908" b="14452"/>
          <a:stretch/>
        </p:blipFill>
        <p:spPr>
          <a:xfrm>
            <a:off x="10105498" y="4939877"/>
            <a:ext cx="1315710" cy="1315710"/>
          </a:xfrm>
          <a:prstGeom prst="rect">
            <a:avLst/>
          </a:prstGeom>
        </p:spPr>
      </p:pic>
      <p:pic>
        <p:nvPicPr>
          <p:cNvPr id="16" name="Bildobjekt 15" descr="En bild som visar symbol, logotyp, Grafik, design&#10;&#10;Automatiskt genererad beskrivning">
            <a:extLst>
              <a:ext uri="{FF2B5EF4-FFF2-40B4-BE49-F238E27FC236}">
                <a16:creationId xmlns:a16="http://schemas.microsoft.com/office/drawing/2014/main" id="{4B595FE4-77B9-8CF0-ECB2-FA9A19A67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435" y="1504485"/>
            <a:ext cx="1207191" cy="28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29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1253007" y="3491427"/>
            <a:ext cx="968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 dirty="0">
                <a:solidFill>
                  <a:schemeClr val="bg1"/>
                </a:solidFill>
              </a:rPr>
              <a:t>Ett flöde i VIOL 3, Rapportportalen &amp; Mätbeskedsklienten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E91A419-89C0-A4D6-2790-053A4D0E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4600015"/>
            <a:ext cx="6439422" cy="1325563"/>
          </a:xfrm>
        </p:spPr>
        <p:txBody>
          <a:bodyPr anchor="ctr"/>
          <a:lstStyle/>
          <a:p>
            <a:r>
              <a:rPr lang="sv-SE" sz="4400" i="1" dirty="0">
                <a:solidFill>
                  <a:schemeClr val="bg1"/>
                </a:solidFill>
              </a:rPr>
              <a:t>Ett flöde i VIOL 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8962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llips 64">
            <a:extLst>
              <a:ext uri="{FF2B5EF4-FFF2-40B4-BE49-F238E27FC236}">
                <a16:creationId xmlns:a16="http://schemas.microsoft.com/office/drawing/2014/main" id="{0A7C4255-418A-037B-C1F9-A17FD53F7F7F}"/>
              </a:ext>
            </a:extLst>
          </p:cNvPr>
          <p:cNvSpPr/>
          <p:nvPr/>
        </p:nvSpPr>
        <p:spPr>
          <a:xfrm>
            <a:off x="9512787" y="1630219"/>
            <a:ext cx="2362550" cy="236255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Ellips 63">
            <a:extLst>
              <a:ext uri="{FF2B5EF4-FFF2-40B4-BE49-F238E27FC236}">
                <a16:creationId xmlns:a16="http://schemas.microsoft.com/office/drawing/2014/main" id="{B9828808-DF97-6B89-DF5D-C96C1E4141BA}"/>
              </a:ext>
            </a:extLst>
          </p:cNvPr>
          <p:cNvSpPr/>
          <p:nvPr/>
        </p:nvSpPr>
        <p:spPr>
          <a:xfrm>
            <a:off x="284620" y="1585390"/>
            <a:ext cx="2362550" cy="236255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D7AEC4-2BCD-BD69-9E07-BC2EA44A2D85}"/>
              </a:ext>
            </a:extLst>
          </p:cNvPr>
          <p:cNvSpPr txBox="1"/>
          <p:nvPr/>
        </p:nvSpPr>
        <p:spPr>
          <a:xfrm>
            <a:off x="8754752" y="5990714"/>
            <a:ext cx="178856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Rapportportalen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5C87DB3-C886-D975-DB48-3323C8B7A6A9}"/>
              </a:ext>
            </a:extLst>
          </p:cNvPr>
          <p:cNvSpPr txBox="1"/>
          <p:nvPr/>
        </p:nvSpPr>
        <p:spPr>
          <a:xfrm>
            <a:off x="6284405" y="1448559"/>
            <a:ext cx="1822992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rPr>
              <a:t>Redovisningshänvisning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0D96C0F-4A0D-CAB2-C0C3-E045C7BF2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2" y="1917300"/>
            <a:ext cx="809050" cy="80516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9F2D6FF-EDC5-FFE2-F809-954C24D21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15" y="2771354"/>
            <a:ext cx="449757" cy="470201"/>
          </a:xfrm>
          <a:prstGeom prst="rect">
            <a:avLst/>
          </a:prstGeom>
        </p:spPr>
      </p:pic>
      <p:pic>
        <p:nvPicPr>
          <p:cNvPr id="14" name="Bildobjekt 13" descr="En bild som visar ljus&#10;&#10;Automatiskt genererad beskrivning">
            <a:extLst>
              <a:ext uri="{FF2B5EF4-FFF2-40B4-BE49-F238E27FC236}">
                <a16:creationId xmlns:a16="http://schemas.microsoft.com/office/drawing/2014/main" id="{DAC2EF35-B16F-3AE8-4F07-BE5D71759E4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815730"/>
            <a:ext cx="563141" cy="338555"/>
          </a:xfrm>
          <a:prstGeom prst="rect">
            <a:avLst/>
          </a:prstGeom>
        </p:spPr>
      </p:pic>
      <p:pic>
        <p:nvPicPr>
          <p:cNvPr id="20" name="Bildobjekt 19" descr="En bild som visar text, tallrik, kärl&#10;&#10;Automatiskt genererad beskrivning">
            <a:extLst>
              <a:ext uri="{FF2B5EF4-FFF2-40B4-BE49-F238E27FC236}">
                <a16:creationId xmlns:a16="http://schemas.microsoft.com/office/drawing/2014/main" id="{8E78F9CE-44AB-A938-4B98-BB4272373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2" y="4702077"/>
            <a:ext cx="651087" cy="7248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896BFC8-82A8-D924-7927-7996DB44BE5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2" y="2241420"/>
            <a:ext cx="1488702" cy="1461351"/>
          </a:xfrm>
          <a:prstGeom prst="rect">
            <a:avLst/>
          </a:prstGeom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00A82FCA-03C8-F8E5-E2F2-CEA7111AC30B}"/>
              </a:ext>
            </a:extLst>
          </p:cNvPr>
          <p:cNvSpPr txBox="1"/>
          <p:nvPr/>
        </p:nvSpPr>
        <p:spPr>
          <a:xfrm>
            <a:off x="3073945" y="2288274"/>
            <a:ext cx="172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 dirty="0">
                <a:solidFill>
                  <a:srgbClr val="292929"/>
                </a:solidFill>
                <a:latin typeface="Open Sans Light"/>
              </a:rPr>
              <a:t>Virkesköp</a:t>
            </a: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D977EB6A-A52B-6DF4-9D82-F9C7AE2C0AF6}"/>
              </a:ext>
            </a:extLst>
          </p:cNvPr>
          <p:cNvSpPr txBox="1"/>
          <p:nvPr/>
        </p:nvSpPr>
        <p:spPr>
          <a:xfrm>
            <a:off x="5593012" y="2845754"/>
            <a:ext cx="155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</a:t>
            </a:r>
            <a:b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</a:br>
            <a:r>
              <a:rPr lang="sv-SE" sz="1400" b="1" dirty="0">
                <a:solidFill>
                  <a:srgbClr val="292929"/>
                </a:solidFill>
                <a:latin typeface="Open Sans Light"/>
              </a:rPr>
              <a:t>Timmer</a:t>
            </a: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BD689307-7DE9-9EF4-0346-93D54F1FE113}"/>
              </a:ext>
            </a:extLst>
          </p:cNvPr>
          <p:cNvSpPr txBox="1"/>
          <p:nvPr/>
        </p:nvSpPr>
        <p:spPr>
          <a:xfrm>
            <a:off x="7232179" y="2855271"/>
            <a:ext cx="12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Sågen AB</a:t>
            </a:r>
          </a:p>
        </p:txBody>
      </p:sp>
      <p:sp>
        <p:nvSpPr>
          <p:cNvPr id="41" name="Höger klammerparentes 40">
            <a:extLst>
              <a:ext uri="{FF2B5EF4-FFF2-40B4-BE49-F238E27FC236}">
                <a16:creationId xmlns:a16="http://schemas.microsoft.com/office/drawing/2014/main" id="{0BC30DB1-7D1F-20AF-0266-ED4037B5ABA0}"/>
              </a:ext>
            </a:extLst>
          </p:cNvPr>
          <p:cNvSpPr/>
          <p:nvPr/>
        </p:nvSpPr>
        <p:spPr>
          <a:xfrm rot="16200000">
            <a:off x="6893011" y="1375525"/>
            <a:ext cx="411636" cy="2794387"/>
          </a:xfrm>
          <a:prstGeom prst="rightBrace">
            <a:avLst/>
          </a:prstGeom>
          <a:ln w="19050">
            <a:solidFill>
              <a:schemeClr val="tx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Höger klammerparentes 41">
            <a:extLst>
              <a:ext uri="{FF2B5EF4-FFF2-40B4-BE49-F238E27FC236}">
                <a16:creationId xmlns:a16="http://schemas.microsoft.com/office/drawing/2014/main" id="{451376A8-08A7-47A2-696E-5BA44A9DE6A5}"/>
              </a:ext>
            </a:extLst>
          </p:cNvPr>
          <p:cNvSpPr/>
          <p:nvPr/>
        </p:nvSpPr>
        <p:spPr>
          <a:xfrm rot="16200000">
            <a:off x="5829267" y="-814401"/>
            <a:ext cx="422382" cy="5725014"/>
          </a:xfrm>
          <a:prstGeom prst="rightBrace">
            <a:avLst/>
          </a:prstGeom>
          <a:ln w="19050">
            <a:solidFill>
              <a:schemeClr val="tx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7" name="Bildobjekt 46">
            <a:extLst>
              <a:ext uri="{FF2B5EF4-FFF2-40B4-BE49-F238E27FC236}">
                <a16:creationId xmlns:a16="http://schemas.microsoft.com/office/drawing/2014/main" id="{00D337FA-F815-9A63-BF73-6BC635F2B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598" y="1442082"/>
            <a:ext cx="543949" cy="430288"/>
          </a:xfrm>
          <a:prstGeom prst="rect">
            <a:avLst/>
          </a:prstGeom>
        </p:spPr>
      </p:pic>
      <p:grpSp>
        <p:nvGrpSpPr>
          <p:cNvPr id="55" name="Grupp 54">
            <a:extLst>
              <a:ext uri="{FF2B5EF4-FFF2-40B4-BE49-F238E27FC236}">
                <a16:creationId xmlns:a16="http://schemas.microsoft.com/office/drawing/2014/main" id="{707C29A8-5726-DEB6-71FF-E5D065CC55FE}"/>
              </a:ext>
            </a:extLst>
          </p:cNvPr>
          <p:cNvGrpSpPr/>
          <p:nvPr/>
        </p:nvGrpSpPr>
        <p:grpSpPr>
          <a:xfrm>
            <a:off x="6843855" y="2232072"/>
            <a:ext cx="543751" cy="334828"/>
            <a:chOff x="6848353" y="2206370"/>
            <a:chExt cx="543751" cy="334828"/>
          </a:xfrm>
        </p:grpSpPr>
        <p:pic>
          <p:nvPicPr>
            <p:cNvPr id="50" name="Bildobjekt 49">
              <a:extLst>
                <a:ext uri="{FF2B5EF4-FFF2-40B4-BE49-F238E27FC236}">
                  <a16:creationId xmlns:a16="http://schemas.microsoft.com/office/drawing/2014/main" id="{076394D7-56E5-4775-AB71-4B1718D6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1" y="2206370"/>
              <a:ext cx="245423" cy="334827"/>
            </a:xfrm>
            <a:prstGeom prst="rect">
              <a:avLst/>
            </a:prstGeom>
          </p:spPr>
        </p:pic>
        <p:grpSp>
          <p:nvGrpSpPr>
            <p:cNvPr id="54" name="Grupp 53">
              <a:extLst>
                <a:ext uri="{FF2B5EF4-FFF2-40B4-BE49-F238E27FC236}">
                  <a16:creationId xmlns:a16="http://schemas.microsoft.com/office/drawing/2014/main" id="{48271DC8-7854-76F7-81C8-DE5C95419097}"/>
                </a:ext>
              </a:extLst>
            </p:cNvPr>
            <p:cNvGrpSpPr/>
            <p:nvPr/>
          </p:nvGrpSpPr>
          <p:grpSpPr>
            <a:xfrm>
              <a:off x="6848353" y="2206371"/>
              <a:ext cx="298328" cy="334827"/>
              <a:chOff x="6848353" y="2206371"/>
              <a:chExt cx="298328" cy="334827"/>
            </a:xfrm>
          </p:grpSpPr>
          <p:pic>
            <p:nvPicPr>
              <p:cNvPr id="49" name="Bildobjekt 48">
                <a:extLst>
                  <a:ext uri="{FF2B5EF4-FFF2-40B4-BE49-F238E27FC236}">
                    <a16:creationId xmlns:a16="http://schemas.microsoft.com/office/drawing/2014/main" id="{0330E1E3-30F0-0849-7A7E-B4D002644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353" y="2206371"/>
                <a:ext cx="245423" cy="334827"/>
              </a:xfrm>
              <a:prstGeom prst="rect">
                <a:avLst/>
              </a:prstGeom>
            </p:spPr>
          </p:pic>
          <p:cxnSp>
            <p:nvCxnSpPr>
              <p:cNvPr id="52" name="Rak koppling 51">
                <a:extLst>
                  <a:ext uri="{FF2B5EF4-FFF2-40B4-BE49-F238E27FC236}">
                    <a16:creationId xmlns:a16="http://schemas.microsoft.com/office/drawing/2014/main" id="{63028884-E5DC-B0B0-7652-1F61D59BC3C7}"/>
                  </a:ext>
                </a:extLst>
              </p:cNvPr>
              <p:cNvCxnSpPr>
                <a:stCxn id="49" idx="3"/>
                <a:endCxn id="50" idx="1"/>
              </p:cNvCxnSpPr>
              <p:nvPr/>
            </p:nvCxnSpPr>
            <p:spPr>
              <a:xfrm flipV="1">
                <a:off x="7093776" y="2373784"/>
                <a:ext cx="52905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5" name="Bildobjekt 94">
            <a:extLst>
              <a:ext uri="{FF2B5EF4-FFF2-40B4-BE49-F238E27FC236}">
                <a16:creationId xmlns:a16="http://schemas.microsoft.com/office/drawing/2014/main" id="{D84537B9-F0CA-E210-E0A6-8EF237355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11" y="5879799"/>
            <a:ext cx="529608" cy="52960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02F38D82-09F0-892D-C5E4-236C8925C3DA}"/>
              </a:ext>
            </a:extLst>
          </p:cNvPr>
          <p:cNvSpPr txBox="1"/>
          <p:nvPr/>
        </p:nvSpPr>
        <p:spPr>
          <a:xfrm>
            <a:off x="7387607" y="2221951"/>
            <a:ext cx="1263843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 dirty="0"/>
              <a:t>Kontraktskedja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FDBCC4-BEDE-15D3-3F3D-7D84E9D6A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7" y="3326321"/>
            <a:ext cx="449757" cy="470201"/>
          </a:xfrm>
          <a:prstGeom prst="rect">
            <a:avLst/>
          </a:prstGeom>
        </p:spPr>
      </p:pic>
      <p:pic>
        <p:nvPicPr>
          <p:cNvPr id="5" name="Bildobjekt 4" descr="En bild som visar ljus&#10;&#10;Automatiskt genererad beskrivning">
            <a:extLst>
              <a:ext uri="{FF2B5EF4-FFF2-40B4-BE49-F238E27FC236}">
                <a16:creationId xmlns:a16="http://schemas.microsoft.com/office/drawing/2014/main" id="{C986E7A0-A53C-80B7-517D-26E7A171A0A8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84" y="3370697"/>
            <a:ext cx="563141" cy="33855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7C085C1-4775-4236-FC95-E11EBDE0B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78" y="3324598"/>
            <a:ext cx="449757" cy="470201"/>
          </a:xfrm>
          <a:prstGeom prst="rect">
            <a:avLst/>
          </a:prstGeom>
        </p:spPr>
      </p:pic>
      <p:pic>
        <p:nvPicPr>
          <p:cNvPr id="9" name="Bildobjekt 8" descr="En bild som visar ljus&#10;&#10;Automatiskt genererad beskrivning">
            <a:extLst>
              <a:ext uri="{FF2B5EF4-FFF2-40B4-BE49-F238E27FC236}">
                <a16:creationId xmlns:a16="http://schemas.microsoft.com/office/drawing/2014/main" id="{70A82F66-3381-6167-0E63-3CD189CD5E6B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35" y="3368974"/>
            <a:ext cx="563141" cy="338555"/>
          </a:xfrm>
          <a:prstGeom prst="rect">
            <a:avLst/>
          </a:prstGeom>
        </p:spPr>
      </p:pic>
      <p:sp>
        <p:nvSpPr>
          <p:cNvPr id="10" name="Höger klammerparentes 9">
            <a:extLst>
              <a:ext uri="{FF2B5EF4-FFF2-40B4-BE49-F238E27FC236}">
                <a16:creationId xmlns:a16="http://schemas.microsoft.com/office/drawing/2014/main" id="{8675FE70-179E-E3A6-7C55-AC38BD515669}"/>
              </a:ext>
            </a:extLst>
          </p:cNvPr>
          <p:cNvSpPr/>
          <p:nvPr/>
        </p:nvSpPr>
        <p:spPr>
          <a:xfrm rot="5400000">
            <a:off x="3775289" y="2851362"/>
            <a:ext cx="228918" cy="107832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DF31A36-62BC-F8CC-DC7B-A010BD7EF67E}"/>
              </a:ext>
            </a:extLst>
          </p:cNvPr>
          <p:cNvSpPr txBox="1"/>
          <p:nvPr/>
        </p:nvSpPr>
        <p:spPr>
          <a:xfrm>
            <a:off x="3149336" y="3523667"/>
            <a:ext cx="1488701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 dirty="0"/>
              <a:t>Förstaledskontrakt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24A6FBC-7231-3CAA-9E05-77FD6278A81B}"/>
              </a:ext>
            </a:extLst>
          </p:cNvPr>
          <p:cNvSpPr txBox="1"/>
          <p:nvPr/>
        </p:nvSpPr>
        <p:spPr>
          <a:xfrm>
            <a:off x="1503002" y="5706115"/>
            <a:ext cx="138327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Mätbesked</a:t>
            </a:r>
          </a:p>
        </p:txBody>
      </p:sp>
      <p:cxnSp>
        <p:nvCxnSpPr>
          <p:cNvPr id="19" name="Koppling: vinklad 18">
            <a:extLst>
              <a:ext uri="{FF2B5EF4-FFF2-40B4-BE49-F238E27FC236}">
                <a16:creationId xmlns:a16="http://schemas.microsoft.com/office/drawing/2014/main" id="{4A6E0F35-C3B0-83D6-FD66-139F55C8E5AB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1810214" y="3395560"/>
            <a:ext cx="1361735" cy="1976156"/>
          </a:xfrm>
          <a:prstGeom prst="bentConnector2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BEC90702-3D45-1217-CCE8-B1C7561D165F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4327712" y="5064504"/>
            <a:ext cx="3637910" cy="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Koppling: vinklad 24">
            <a:extLst>
              <a:ext uri="{FF2B5EF4-FFF2-40B4-BE49-F238E27FC236}">
                <a16:creationId xmlns:a16="http://schemas.microsoft.com/office/drawing/2014/main" id="{116B2CAE-7535-3B2A-9EF6-EB5D78ED047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792853" y="3612613"/>
            <a:ext cx="1901209" cy="1451891"/>
          </a:xfrm>
          <a:prstGeom prst="bentConnector2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Bildobjekt 56" descr="En bild som visar text, skärm, inomhus, nära&#10;&#10;Automatiskt genererad beskrivning">
            <a:extLst>
              <a:ext uri="{FF2B5EF4-FFF2-40B4-BE49-F238E27FC236}">
                <a16:creationId xmlns:a16="http://schemas.microsoft.com/office/drawing/2014/main" id="{8C0D8251-931B-03D3-34B6-41A193B139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10" y="5654223"/>
            <a:ext cx="372362" cy="462384"/>
          </a:xfrm>
          <a:prstGeom prst="rect">
            <a:avLst/>
          </a:prstGeom>
        </p:spPr>
      </p:pic>
      <p:cxnSp>
        <p:nvCxnSpPr>
          <p:cNvPr id="35" name="Koppling: vinklad 34">
            <a:extLst>
              <a:ext uri="{FF2B5EF4-FFF2-40B4-BE49-F238E27FC236}">
                <a16:creationId xmlns:a16="http://schemas.microsoft.com/office/drawing/2014/main" id="{2688293F-D1ED-49B2-FE28-7EE81A854CB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8902965" y="5256567"/>
            <a:ext cx="746072" cy="734147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Koppling: vinklad 37">
            <a:extLst>
              <a:ext uri="{FF2B5EF4-FFF2-40B4-BE49-F238E27FC236}">
                <a16:creationId xmlns:a16="http://schemas.microsoft.com/office/drawing/2014/main" id="{2CEAD2CB-D8C5-044C-1DE8-28322CBC4F79}"/>
              </a:ext>
            </a:extLst>
          </p:cNvPr>
          <p:cNvCxnSpPr>
            <a:cxnSpLocks/>
            <a:stCxn id="18" idx="2"/>
            <a:endCxn id="57" idx="3"/>
          </p:cNvCxnSpPr>
          <p:nvPr/>
        </p:nvCxnSpPr>
        <p:spPr>
          <a:xfrm rot="5400000">
            <a:off x="5597389" y="3103565"/>
            <a:ext cx="407833" cy="5155866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Koppling: vinklad 39">
            <a:extLst>
              <a:ext uri="{FF2B5EF4-FFF2-40B4-BE49-F238E27FC236}">
                <a16:creationId xmlns:a16="http://schemas.microsoft.com/office/drawing/2014/main" id="{D5504358-CAE8-11E0-8B4F-81C89C624E66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>
            <a:off x="965142" y="3105408"/>
            <a:ext cx="537860" cy="2754596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ktangel 45">
            <a:extLst>
              <a:ext uri="{FF2B5EF4-FFF2-40B4-BE49-F238E27FC236}">
                <a16:creationId xmlns:a16="http://schemas.microsoft.com/office/drawing/2014/main" id="{19CE536E-32A8-C457-8224-1D37DA81FCAB}"/>
              </a:ext>
            </a:extLst>
          </p:cNvPr>
          <p:cNvSpPr/>
          <p:nvPr/>
        </p:nvSpPr>
        <p:spPr>
          <a:xfrm>
            <a:off x="0" y="-3866"/>
            <a:ext cx="11210925" cy="10699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1F6575">
                  <a:alpha val="92000"/>
                </a:srgbClr>
              </a:gs>
              <a:gs pos="23000">
                <a:srgbClr val="8FB2BA">
                  <a:alpha val="94000"/>
                </a:srgbClr>
              </a:gs>
              <a:gs pos="90000">
                <a:schemeClr val="bg1">
                  <a:alpha val="5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Rubrik 3">
            <a:extLst>
              <a:ext uri="{FF2B5EF4-FFF2-40B4-BE49-F238E27FC236}">
                <a16:creationId xmlns:a16="http://schemas.microsoft.com/office/drawing/2014/main" id="{E7B27CE2-55AB-2DE2-A553-36A1DC5864DA}"/>
              </a:ext>
            </a:extLst>
          </p:cNvPr>
          <p:cNvSpPr txBox="1">
            <a:spLocks/>
          </p:cNvSpPr>
          <p:nvPr/>
        </p:nvSpPr>
        <p:spPr>
          <a:xfrm>
            <a:off x="284620" y="-101010"/>
            <a:ext cx="6746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Ett flöde i VIOL 3</a:t>
            </a:r>
            <a:endParaRPr lang="sv-SE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05FD235E-37A0-52AA-0C8D-9F20A2E5E1E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8C8C8"/>
              </a:clrFrom>
              <a:clrTo>
                <a:srgbClr val="C8C8C8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22" y="4651425"/>
            <a:ext cx="827231" cy="826157"/>
          </a:xfrm>
          <a:prstGeom prst="rect">
            <a:avLst/>
          </a:prstGeom>
        </p:spPr>
      </p:pic>
      <p:pic>
        <p:nvPicPr>
          <p:cNvPr id="73" name="Bildobjekt 72" descr="En bild som visar Grafik, Teckensnitt, grafisk design, logotyp&#10;&#10;Automatiskt genererad beskrivning">
            <a:extLst>
              <a:ext uri="{FF2B5EF4-FFF2-40B4-BE49-F238E27FC236}">
                <a16:creationId xmlns:a16="http://schemas.microsoft.com/office/drawing/2014/main" id="{0FDF0185-FA65-B5C8-C741-41AA8C982DF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1999" y="2194494"/>
            <a:ext cx="1368682" cy="1130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1607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4094a-a6e6-4b38-95cf-160d2c3454fe">
      <UserInfo>
        <DisplayName>Anja Bäck</DisplayName>
        <AccountId>55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D123AA-AEB7-478E-B727-B6E913D5283C}">
  <ds:schemaRefs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f314094a-a6e6-4b38-95cf-160d2c3454fe"/>
    <ds:schemaRef ds:uri="851b9d64-29d1-4c32-b6bc-d94d6c9c2da6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17825</TotalTime>
  <Words>872</Words>
  <Application>Microsoft Office PowerPoint</Application>
  <PresentationFormat>Bredbild</PresentationFormat>
  <Paragraphs>122</Paragraphs>
  <Slides>20</Slides>
  <Notes>9</Notes>
  <HiddenSlides>1</HiddenSlides>
  <MMClips>1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Open Sans Light</vt:lpstr>
      <vt:lpstr>Symbol</vt:lpstr>
      <vt:lpstr>Systemtypsnitt normalt</vt:lpstr>
      <vt:lpstr>Times New Roman</vt:lpstr>
      <vt:lpstr>Office-tema</vt:lpstr>
      <vt:lpstr>PowerPoint-presentation</vt:lpstr>
      <vt:lpstr>Blå Digital | Stor skogsägare</vt:lpstr>
      <vt:lpstr>PowerPoint-presentation</vt:lpstr>
      <vt:lpstr>Introduktion </vt:lpstr>
      <vt:lpstr>Introduktion | Föregående möte </vt:lpstr>
      <vt:lpstr>Introduktion | Kort information </vt:lpstr>
      <vt:lpstr>Fokusområde VIOL 3  </vt:lpstr>
      <vt:lpstr>Ett flöde i VIOL 3</vt:lpstr>
      <vt:lpstr>PowerPoint-presentation</vt:lpstr>
      <vt:lpstr>Rapportportalen</vt:lpstr>
      <vt:lpstr>Mätbeskedsklienten</vt:lpstr>
      <vt:lpstr>Principbeslut för mätbesked i VIOL 3:</vt:lpstr>
      <vt:lpstr>Milstolpar </vt:lpstr>
      <vt:lpstr>Passerade milstolpar</vt:lpstr>
      <vt:lpstr>Genomgång av Milstolpe 5A-C</vt:lpstr>
      <vt:lpstr>Genomgång av Milstolpe 6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Melanie Göthe</cp:lastModifiedBy>
  <cp:revision>30</cp:revision>
  <dcterms:created xsi:type="dcterms:W3CDTF">2024-02-06T11:57:07Z</dcterms:created>
  <dcterms:modified xsi:type="dcterms:W3CDTF">2024-04-22T10:36:29Z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